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18"/>
  </p:notesMasterIdLst>
  <p:handoutMasterIdLst>
    <p:handoutMasterId r:id="rId19"/>
  </p:handoutMasterIdLst>
  <p:sldIdLst>
    <p:sldId id="256" r:id="rId5"/>
    <p:sldId id="257" r:id="rId6"/>
    <p:sldId id="258" r:id="rId7"/>
    <p:sldId id="281" r:id="rId8"/>
    <p:sldId id="266" r:id="rId9"/>
    <p:sldId id="291" r:id="rId10"/>
    <p:sldId id="292" r:id="rId11"/>
    <p:sldId id="293" r:id="rId12"/>
    <p:sldId id="282" r:id="rId13"/>
    <p:sldId id="289" r:id="rId14"/>
    <p:sldId id="294" r:id="rId15"/>
    <p:sldId id="295" r:id="rId16"/>
    <p:sldId id="28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149FA4-B09B-4632-95E6-EC7BD53C18B7}" v="223" dt="2021-04-19T07:42:23.67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73549" autoAdjust="0"/>
  </p:normalViewPr>
  <p:slideViewPr>
    <p:cSldViewPr snapToGrid="0">
      <p:cViewPr varScale="1">
        <p:scale>
          <a:sx n="49" d="100"/>
          <a:sy n="49" d="100"/>
        </p:scale>
        <p:origin x="1212" y="4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rie van den Berg" userId="b7f64057-db8e-423a-b2b5-100c21bc0b3b" providerId="ADAL" clId="{06149FA4-B09B-4632-95E6-EC7BD53C18B7}"/>
    <pc:docChg chg="undo custSel addSld delSld modSld sldOrd delMainMaster">
      <pc:chgData name="Valerie van den Berg" userId="b7f64057-db8e-423a-b2b5-100c21bc0b3b" providerId="ADAL" clId="{06149FA4-B09B-4632-95E6-EC7BD53C18B7}" dt="2021-04-19T07:42:23.678" v="3387" actId="20577"/>
      <pc:docMkLst>
        <pc:docMk/>
      </pc:docMkLst>
      <pc:sldChg chg="addSp delSp modSp mod addAnim delAnim">
        <pc:chgData name="Valerie van den Berg" userId="b7f64057-db8e-423a-b2b5-100c21bc0b3b" providerId="ADAL" clId="{06149FA4-B09B-4632-95E6-EC7BD53C18B7}" dt="2021-04-14T08:19:38.402" v="17" actId="26606"/>
        <pc:sldMkLst>
          <pc:docMk/>
          <pc:sldMk cId="3788715575" sldId="256"/>
        </pc:sldMkLst>
        <pc:spChg chg="mod">
          <ac:chgData name="Valerie van den Berg" userId="b7f64057-db8e-423a-b2b5-100c21bc0b3b" providerId="ADAL" clId="{06149FA4-B09B-4632-95E6-EC7BD53C18B7}" dt="2021-04-14T08:19:38.383" v="16" actId="26606"/>
          <ac:spMkLst>
            <pc:docMk/>
            <pc:sldMk cId="3788715575" sldId="256"/>
            <ac:spMk id="2" creationId="{84D64868-659A-481B-A748-9B1F00F50AB2}"/>
          </ac:spMkLst>
        </pc:spChg>
        <pc:spChg chg="mod">
          <ac:chgData name="Valerie van den Berg" userId="b7f64057-db8e-423a-b2b5-100c21bc0b3b" providerId="ADAL" clId="{06149FA4-B09B-4632-95E6-EC7BD53C18B7}" dt="2021-04-14T08:19:38.383" v="16" actId="26606"/>
          <ac:spMkLst>
            <pc:docMk/>
            <pc:sldMk cId="3788715575" sldId="256"/>
            <ac:spMk id="4" creationId="{1E9E6D6B-6CF3-4039-A231-2C51D94D266D}"/>
          </ac:spMkLst>
        </pc:spChg>
        <pc:spChg chg="add del">
          <ac:chgData name="Valerie van den Berg" userId="b7f64057-db8e-423a-b2b5-100c21bc0b3b" providerId="ADAL" clId="{06149FA4-B09B-4632-95E6-EC7BD53C18B7}" dt="2021-04-14T08:19:33.786" v="12" actId="26606"/>
          <ac:spMkLst>
            <pc:docMk/>
            <pc:sldMk cId="3788715575" sldId="256"/>
            <ac:spMk id="82" creationId="{63FE6F10-B3AD-4403-94CA-F5115528699D}"/>
          </ac:spMkLst>
        </pc:spChg>
        <pc:spChg chg="add del">
          <ac:chgData name="Valerie van den Berg" userId="b7f64057-db8e-423a-b2b5-100c21bc0b3b" providerId="ADAL" clId="{06149FA4-B09B-4632-95E6-EC7BD53C18B7}" dt="2021-04-14T08:19:33.786" v="12" actId="26606"/>
          <ac:spMkLst>
            <pc:docMk/>
            <pc:sldMk cId="3788715575" sldId="256"/>
            <ac:spMk id="84" creationId="{364D6A39-A4F7-4B00-9F42-3BC67177DB1F}"/>
          </ac:spMkLst>
        </pc:spChg>
        <pc:spChg chg="add del">
          <ac:chgData name="Valerie van den Berg" userId="b7f64057-db8e-423a-b2b5-100c21bc0b3b" providerId="ADAL" clId="{06149FA4-B09B-4632-95E6-EC7BD53C18B7}" dt="2021-04-14T08:19:33.786" v="12" actId="26606"/>
          <ac:spMkLst>
            <pc:docMk/>
            <pc:sldMk cId="3788715575" sldId="256"/>
            <ac:spMk id="88" creationId="{B5D0D97D-7911-4A25-88E2-4D81FD4AB294}"/>
          </ac:spMkLst>
        </pc:spChg>
        <pc:spChg chg="add del">
          <ac:chgData name="Valerie van den Berg" userId="b7f64057-db8e-423a-b2b5-100c21bc0b3b" providerId="ADAL" clId="{06149FA4-B09B-4632-95E6-EC7BD53C18B7}" dt="2021-04-14T08:19:38.402" v="17" actId="26606"/>
          <ac:spMkLst>
            <pc:docMk/>
            <pc:sldMk cId="3788715575" sldId="256"/>
            <ac:spMk id="1035" creationId="{24AF37F0-1E8F-443E-AA28-4BC6348204B4}"/>
          </ac:spMkLst>
        </pc:spChg>
        <pc:spChg chg="add del">
          <ac:chgData name="Valerie van den Berg" userId="b7f64057-db8e-423a-b2b5-100c21bc0b3b" providerId="ADAL" clId="{06149FA4-B09B-4632-95E6-EC7BD53C18B7}" dt="2021-04-14T08:19:38.402" v="17" actId="26606"/>
          <ac:spMkLst>
            <pc:docMk/>
            <pc:sldMk cId="3788715575" sldId="256"/>
            <ac:spMk id="1036" creationId="{3DBE9D54-6250-40F2-A23A-F9CEBF5F9196}"/>
          </ac:spMkLst>
        </pc:spChg>
        <pc:spChg chg="add del">
          <ac:chgData name="Valerie van den Berg" userId="b7f64057-db8e-423a-b2b5-100c21bc0b3b" providerId="ADAL" clId="{06149FA4-B09B-4632-95E6-EC7BD53C18B7}" dt="2021-04-14T08:19:35.861" v="14" actId="26606"/>
          <ac:spMkLst>
            <pc:docMk/>
            <pc:sldMk cId="3788715575" sldId="256"/>
            <ac:spMk id="1039" creationId="{E455C987-ED28-46CA-ACFD-871FF101DC1F}"/>
          </ac:spMkLst>
        </pc:spChg>
        <pc:spChg chg="add del">
          <ac:chgData name="Valerie van den Berg" userId="b7f64057-db8e-423a-b2b5-100c21bc0b3b" providerId="ADAL" clId="{06149FA4-B09B-4632-95E6-EC7BD53C18B7}" dt="2021-04-14T08:19:35.861" v="14" actId="26606"/>
          <ac:spMkLst>
            <pc:docMk/>
            <pc:sldMk cId="3788715575" sldId="256"/>
            <ac:spMk id="1040" creationId="{A09530D1-E1B7-4679-A6ED-D82EB77AAC8E}"/>
          </ac:spMkLst>
        </pc:spChg>
        <pc:spChg chg="add del">
          <ac:chgData name="Valerie van den Berg" userId="b7f64057-db8e-423a-b2b5-100c21bc0b3b" providerId="ADAL" clId="{06149FA4-B09B-4632-95E6-EC7BD53C18B7}" dt="2021-04-14T08:19:38.383" v="16" actId="26606"/>
          <ac:spMkLst>
            <pc:docMk/>
            <pc:sldMk cId="3788715575" sldId="256"/>
            <ac:spMk id="1043" creationId="{6EF21389-A1DE-4EF4-BA43-0D21F5EFA900}"/>
          </ac:spMkLst>
        </pc:spChg>
        <pc:spChg chg="add del">
          <ac:chgData name="Valerie van den Berg" userId="b7f64057-db8e-423a-b2b5-100c21bc0b3b" providerId="ADAL" clId="{06149FA4-B09B-4632-95E6-EC7BD53C18B7}" dt="2021-04-14T08:19:38.383" v="16" actId="26606"/>
          <ac:spMkLst>
            <pc:docMk/>
            <pc:sldMk cId="3788715575" sldId="256"/>
            <ac:spMk id="1044" creationId="{9FFFEF6E-0CEE-4323-A07F-58FDA5E06A4D}"/>
          </ac:spMkLst>
        </pc:spChg>
        <pc:spChg chg="add del">
          <ac:chgData name="Valerie van den Berg" userId="b7f64057-db8e-423a-b2b5-100c21bc0b3b" providerId="ADAL" clId="{06149FA4-B09B-4632-95E6-EC7BD53C18B7}" dt="2021-04-14T08:19:38.383" v="16" actId="26606"/>
          <ac:spMkLst>
            <pc:docMk/>
            <pc:sldMk cId="3788715575" sldId="256"/>
            <ac:spMk id="1046" creationId="{44D330D6-5765-4B60-A01C-C0E4DE444E4C}"/>
          </ac:spMkLst>
        </pc:spChg>
        <pc:spChg chg="add">
          <ac:chgData name="Valerie van den Berg" userId="b7f64057-db8e-423a-b2b5-100c21bc0b3b" providerId="ADAL" clId="{06149FA4-B09B-4632-95E6-EC7BD53C18B7}" dt="2021-04-14T08:19:38.402" v="17" actId="26606"/>
          <ac:spMkLst>
            <pc:docMk/>
            <pc:sldMk cId="3788715575" sldId="256"/>
            <ac:spMk id="1048" creationId="{24AF37F0-1E8F-443E-AA28-4BC6348204B4}"/>
          </ac:spMkLst>
        </pc:spChg>
        <pc:spChg chg="add">
          <ac:chgData name="Valerie van den Berg" userId="b7f64057-db8e-423a-b2b5-100c21bc0b3b" providerId="ADAL" clId="{06149FA4-B09B-4632-95E6-EC7BD53C18B7}" dt="2021-04-14T08:19:38.402" v="17" actId="26606"/>
          <ac:spMkLst>
            <pc:docMk/>
            <pc:sldMk cId="3788715575" sldId="256"/>
            <ac:spMk id="1049" creationId="{3DBE9D54-6250-40F2-A23A-F9CEBF5F9196}"/>
          </ac:spMkLst>
        </pc:spChg>
        <pc:picChg chg="del">
          <ac:chgData name="Valerie van den Berg" userId="b7f64057-db8e-423a-b2b5-100c21bc0b3b" providerId="ADAL" clId="{06149FA4-B09B-4632-95E6-EC7BD53C18B7}" dt="2021-04-14T08:18:30.908" v="2" actId="478"/>
          <ac:picMkLst>
            <pc:docMk/>
            <pc:sldMk cId="3788715575" sldId="256"/>
            <ac:picMk id="5" creationId="{26FAC815-4CF7-4ADF-9239-4BAB79D91B47}"/>
          </ac:picMkLst>
        </pc:picChg>
        <pc:picChg chg="add mod">
          <ac:chgData name="Valerie van den Berg" userId="b7f64057-db8e-423a-b2b5-100c21bc0b3b" providerId="ADAL" clId="{06149FA4-B09B-4632-95E6-EC7BD53C18B7}" dt="2021-04-14T08:19:38.402" v="17" actId="26606"/>
          <ac:picMkLst>
            <pc:docMk/>
            <pc:sldMk cId="3788715575" sldId="256"/>
            <ac:picMk id="6" creationId="{B37BCF87-9FB2-4D3A-9E1B-D12A05BDF2CD}"/>
          </ac:picMkLst>
        </pc:picChg>
        <pc:picChg chg="del">
          <ac:chgData name="Valerie van den Berg" userId="b7f64057-db8e-423a-b2b5-100c21bc0b3b" providerId="ADAL" clId="{06149FA4-B09B-4632-95E6-EC7BD53C18B7}" dt="2021-04-14T08:18:43.918" v="7" actId="478"/>
          <ac:picMkLst>
            <pc:docMk/>
            <pc:sldMk cId="3788715575" sldId="256"/>
            <ac:picMk id="7" creationId="{9A533EE1-0B08-4348-B5EB-F296D57B405A}"/>
          </ac:picMkLst>
        </pc:picChg>
        <pc:cxnChg chg="add del">
          <ac:chgData name="Valerie van den Berg" userId="b7f64057-db8e-423a-b2b5-100c21bc0b3b" providerId="ADAL" clId="{06149FA4-B09B-4632-95E6-EC7BD53C18B7}" dt="2021-04-14T08:19:33.786" v="12" actId="26606"/>
          <ac:cxnSpMkLst>
            <pc:docMk/>
            <pc:sldMk cId="3788715575" sldId="256"/>
            <ac:cxnSpMk id="86" creationId="{13553ADF-88A1-4645-B819-890CA3DF7D5B}"/>
          </ac:cxnSpMkLst>
        </pc:cxnChg>
        <pc:cxnChg chg="add del">
          <ac:chgData name="Valerie van den Berg" userId="b7f64057-db8e-423a-b2b5-100c21bc0b3b" providerId="ADAL" clId="{06149FA4-B09B-4632-95E6-EC7BD53C18B7}" dt="2021-04-14T08:19:38.402" v="17" actId="26606"/>
          <ac:cxnSpMkLst>
            <pc:docMk/>
            <pc:sldMk cId="3788715575" sldId="256"/>
            <ac:cxnSpMk id="1037" creationId="{E46E6328-0D82-4747-8B39-60373321BB39}"/>
          </ac:cxnSpMkLst>
        </pc:cxnChg>
        <pc:cxnChg chg="add del">
          <ac:chgData name="Valerie van den Berg" userId="b7f64057-db8e-423a-b2b5-100c21bc0b3b" providerId="ADAL" clId="{06149FA4-B09B-4632-95E6-EC7BD53C18B7}" dt="2021-04-14T08:19:35.861" v="14" actId="26606"/>
          <ac:cxnSpMkLst>
            <pc:docMk/>
            <pc:sldMk cId="3788715575" sldId="256"/>
            <ac:cxnSpMk id="1041" creationId="{BCB8372A-11C5-4BD2-B5FD-71DDEFADE145}"/>
          </ac:cxnSpMkLst>
        </pc:cxnChg>
        <pc:cxnChg chg="add del">
          <ac:chgData name="Valerie van den Berg" userId="b7f64057-db8e-423a-b2b5-100c21bc0b3b" providerId="ADAL" clId="{06149FA4-B09B-4632-95E6-EC7BD53C18B7}" dt="2021-04-14T08:19:38.383" v="16" actId="26606"/>
          <ac:cxnSpMkLst>
            <pc:docMk/>
            <pc:sldMk cId="3788715575" sldId="256"/>
            <ac:cxnSpMk id="1045" creationId="{67A69A5B-FB7E-40C2-A416-68C80A100AEB}"/>
          </ac:cxnSpMkLst>
        </pc:cxnChg>
        <pc:cxnChg chg="add">
          <ac:chgData name="Valerie van den Berg" userId="b7f64057-db8e-423a-b2b5-100c21bc0b3b" providerId="ADAL" clId="{06149FA4-B09B-4632-95E6-EC7BD53C18B7}" dt="2021-04-14T08:19:38.402" v="17" actId="26606"/>
          <ac:cxnSpMkLst>
            <pc:docMk/>
            <pc:sldMk cId="3788715575" sldId="256"/>
            <ac:cxnSpMk id="1050" creationId="{E46E6328-0D82-4747-8B39-60373321BB39}"/>
          </ac:cxnSpMkLst>
        </pc:cxnChg>
      </pc:sldChg>
      <pc:sldChg chg="addSp delSp modSp mod">
        <pc:chgData name="Valerie van den Berg" userId="b7f64057-db8e-423a-b2b5-100c21bc0b3b" providerId="ADAL" clId="{06149FA4-B09B-4632-95E6-EC7BD53C18B7}" dt="2021-04-19T07:42:23.678" v="3387" actId="20577"/>
        <pc:sldMkLst>
          <pc:docMk/>
          <pc:sldMk cId="4270106566" sldId="257"/>
        </pc:sldMkLst>
        <pc:spChg chg="mod">
          <ac:chgData name="Valerie van den Berg" userId="b7f64057-db8e-423a-b2b5-100c21bc0b3b" providerId="ADAL" clId="{06149FA4-B09B-4632-95E6-EC7BD53C18B7}" dt="2021-04-14T09:07:05.612" v="178" actId="1076"/>
          <ac:spMkLst>
            <pc:docMk/>
            <pc:sldMk cId="4270106566" sldId="257"/>
            <ac:spMk id="2" creationId="{2DA2F6A2-6326-43AC-97B2-6E1A15FABF78}"/>
          </ac:spMkLst>
        </pc:spChg>
        <pc:spChg chg="add mod">
          <ac:chgData name="Valerie van den Berg" userId="b7f64057-db8e-423a-b2b5-100c21bc0b3b" providerId="ADAL" clId="{06149FA4-B09B-4632-95E6-EC7BD53C18B7}" dt="2021-04-14T09:32:51.696" v="210" actId="1037"/>
          <ac:spMkLst>
            <pc:docMk/>
            <pc:sldMk cId="4270106566" sldId="257"/>
            <ac:spMk id="6" creationId="{54E1AAA0-C1F2-42FE-9E76-AB5A3DD4DE0C}"/>
          </ac:spMkLst>
        </pc:spChg>
        <pc:spChg chg="mod">
          <ac:chgData name="Valerie van den Berg" userId="b7f64057-db8e-423a-b2b5-100c21bc0b3b" providerId="ADAL" clId="{06149FA4-B09B-4632-95E6-EC7BD53C18B7}" dt="2021-04-14T09:32:45.936" v="203" actId="13822"/>
          <ac:spMkLst>
            <pc:docMk/>
            <pc:sldMk cId="4270106566" sldId="257"/>
            <ac:spMk id="7" creationId="{848A1AB2-AE1D-47C4-A578-01BC7ABC95A2}"/>
          </ac:spMkLst>
        </pc:spChg>
        <pc:spChg chg="mod">
          <ac:chgData name="Valerie van den Berg" userId="b7f64057-db8e-423a-b2b5-100c21bc0b3b" providerId="ADAL" clId="{06149FA4-B09B-4632-95E6-EC7BD53C18B7}" dt="2021-04-14T09:32:45.936" v="203" actId="13822"/>
          <ac:spMkLst>
            <pc:docMk/>
            <pc:sldMk cId="4270106566" sldId="257"/>
            <ac:spMk id="8" creationId="{94018DE1-35D6-40FF-A351-65A550610CA3}"/>
          </ac:spMkLst>
        </pc:spChg>
        <pc:spChg chg="add del mod">
          <ac:chgData name="Valerie van den Berg" userId="b7f64057-db8e-423a-b2b5-100c21bc0b3b" providerId="ADAL" clId="{06149FA4-B09B-4632-95E6-EC7BD53C18B7}" dt="2021-04-14T09:36:51.172" v="253"/>
          <ac:spMkLst>
            <pc:docMk/>
            <pc:sldMk cId="4270106566" sldId="257"/>
            <ac:spMk id="9" creationId="{CD2278BB-613C-469A-872E-C01F8C325E2D}"/>
          </ac:spMkLst>
        </pc:spChg>
        <pc:spChg chg="add mod">
          <ac:chgData name="Valerie van den Berg" userId="b7f64057-db8e-423a-b2b5-100c21bc0b3b" providerId="ADAL" clId="{06149FA4-B09B-4632-95E6-EC7BD53C18B7}" dt="2021-04-14T09:36:49.879" v="251" actId="1076"/>
          <ac:spMkLst>
            <pc:docMk/>
            <pc:sldMk cId="4270106566" sldId="257"/>
            <ac:spMk id="10" creationId="{F66BA5C7-C314-42B3-AC3E-2210ECB75FF5}"/>
          </ac:spMkLst>
        </pc:spChg>
        <pc:grpChg chg="mod">
          <ac:chgData name="Valerie van den Berg" userId="b7f64057-db8e-423a-b2b5-100c21bc0b3b" providerId="ADAL" clId="{06149FA4-B09B-4632-95E6-EC7BD53C18B7}" dt="2021-04-14T09:31:48.741" v="196" actId="27803"/>
          <ac:grpSpMkLst>
            <pc:docMk/>
            <pc:sldMk cId="4270106566" sldId="257"/>
            <ac:grpSpMk id="5" creationId="{96EE362B-93E0-4856-881F-3EA62BFEAE63}"/>
          </ac:grpSpMkLst>
        </pc:grpChg>
        <pc:graphicFrameChg chg="mod">
          <ac:chgData name="Valerie van den Berg" userId="b7f64057-db8e-423a-b2b5-100c21bc0b3b" providerId="ADAL" clId="{06149FA4-B09B-4632-95E6-EC7BD53C18B7}" dt="2021-04-19T07:42:23.678" v="3387" actId="20577"/>
          <ac:graphicFrameMkLst>
            <pc:docMk/>
            <pc:sldMk cId="4270106566" sldId="257"/>
            <ac:graphicFrameMk id="25" creationId="{BE2EC001-5D16-43A0-88DD-73AA326A8F9A}"/>
          </ac:graphicFrameMkLst>
        </pc:graphicFrameChg>
        <pc:picChg chg="add del mod ord">
          <ac:chgData name="Valerie van den Berg" userId="b7f64057-db8e-423a-b2b5-100c21bc0b3b" providerId="ADAL" clId="{06149FA4-B09B-4632-95E6-EC7BD53C18B7}" dt="2021-04-14T09:31:48.741" v="196" actId="27803"/>
          <ac:picMkLst>
            <pc:docMk/>
            <pc:sldMk cId="4270106566" sldId="257"/>
            <ac:picMk id="4" creationId="{96EE362B-93E0-4856-881F-3EA62BFEAE63}"/>
          </ac:picMkLst>
        </pc:picChg>
      </pc:sldChg>
      <pc:sldChg chg="addSp delSp modSp mod modNotesTx">
        <pc:chgData name="Valerie van den Berg" userId="b7f64057-db8e-423a-b2b5-100c21bc0b3b" providerId="ADAL" clId="{06149FA4-B09B-4632-95E6-EC7BD53C18B7}" dt="2021-04-14T14:25:13.889" v="2670" actId="20577"/>
        <pc:sldMkLst>
          <pc:docMk/>
          <pc:sldMk cId="1707933814" sldId="258"/>
        </pc:sldMkLst>
        <pc:spChg chg="mod">
          <ac:chgData name="Valerie van den Berg" userId="b7f64057-db8e-423a-b2b5-100c21bc0b3b" providerId="ADAL" clId="{06149FA4-B09B-4632-95E6-EC7BD53C18B7}" dt="2021-04-14T09:46:17.700" v="259" actId="26606"/>
          <ac:spMkLst>
            <pc:docMk/>
            <pc:sldMk cId="1707933814" sldId="258"/>
            <ac:spMk id="2" creationId="{FDAD4E2A-EABB-4265-9261-95FA8DA3F84D}"/>
          </ac:spMkLst>
        </pc:spChg>
        <pc:spChg chg="add del">
          <ac:chgData name="Valerie van den Berg" userId="b7f64057-db8e-423a-b2b5-100c21bc0b3b" providerId="ADAL" clId="{06149FA4-B09B-4632-95E6-EC7BD53C18B7}" dt="2021-04-14T08:56:34.205" v="70" actId="26606"/>
          <ac:spMkLst>
            <pc:docMk/>
            <pc:sldMk cId="1707933814" sldId="258"/>
            <ac:spMk id="75" creationId="{809C0BCD-BEE9-423F-A51C-BCCD8E5EAADA}"/>
          </ac:spMkLst>
        </pc:spChg>
        <pc:spChg chg="add del">
          <ac:chgData name="Valerie van den Berg" userId="b7f64057-db8e-423a-b2b5-100c21bc0b3b" providerId="ADAL" clId="{06149FA4-B09B-4632-95E6-EC7BD53C18B7}" dt="2021-04-14T08:56:34.205" v="70" actId="26606"/>
          <ac:spMkLst>
            <pc:docMk/>
            <pc:sldMk cId="1707933814" sldId="258"/>
            <ac:spMk id="77" creationId="{9998D094-42B2-42BA-AA14-E8FBE073A5D8}"/>
          </ac:spMkLst>
        </pc:spChg>
        <pc:spChg chg="add del">
          <ac:chgData name="Valerie van den Berg" userId="b7f64057-db8e-423a-b2b5-100c21bc0b3b" providerId="ADAL" clId="{06149FA4-B09B-4632-95E6-EC7BD53C18B7}" dt="2021-04-14T08:56:34.205" v="70" actId="26606"/>
          <ac:spMkLst>
            <pc:docMk/>
            <pc:sldMk cId="1707933814" sldId="258"/>
            <ac:spMk id="81" creationId="{63FE6F10-B3AD-4403-94CA-F5115528699D}"/>
          </ac:spMkLst>
        </pc:spChg>
        <pc:spChg chg="add del">
          <ac:chgData name="Valerie van den Berg" userId="b7f64057-db8e-423a-b2b5-100c21bc0b3b" providerId="ADAL" clId="{06149FA4-B09B-4632-95E6-EC7BD53C18B7}" dt="2021-04-14T08:56:34.205" v="70" actId="26606"/>
          <ac:spMkLst>
            <pc:docMk/>
            <pc:sldMk cId="1707933814" sldId="258"/>
            <ac:spMk id="83" creationId="{364D6A39-A4F7-4B00-9F42-3BC67177DB1F}"/>
          </ac:spMkLst>
        </pc:spChg>
        <pc:spChg chg="add del">
          <ac:chgData name="Valerie van den Berg" userId="b7f64057-db8e-423a-b2b5-100c21bc0b3b" providerId="ADAL" clId="{06149FA4-B09B-4632-95E6-EC7BD53C18B7}" dt="2021-04-14T08:56:34.205" v="70" actId="26606"/>
          <ac:spMkLst>
            <pc:docMk/>
            <pc:sldMk cId="1707933814" sldId="258"/>
            <ac:spMk id="87" creationId="{B5D0D97D-7911-4A25-88E2-4D81FD4AB294}"/>
          </ac:spMkLst>
        </pc:spChg>
        <pc:spChg chg="add del">
          <ac:chgData name="Valerie van den Berg" userId="b7f64057-db8e-423a-b2b5-100c21bc0b3b" providerId="ADAL" clId="{06149FA4-B09B-4632-95E6-EC7BD53C18B7}" dt="2021-04-14T09:46:17.700" v="259" actId="26606"/>
          <ac:spMkLst>
            <pc:docMk/>
            <pc:sldMk cId="1707933814" sldId="258"/>
            <ac:spMk id="90" creationId="{809C0BCD-BEE9-423F-A51C-BCCD8E5EAADA}"/>
          </ac:spMkLst>
        </pc:spChg>
        <pc:spChg chg="add del">
          <ac:chgData name="Valerie van den Berg" userId="b7f64057-db8e-423a-b2b5-100c21bc0b3b" providerId="ADAL" clId="{06149FA4-B09B-4632-95E6-EC7BD53C18B7}" dt="2021-04-14T09:46:17.700" v="259" actId="26606"/>
          <ac:spMkLst>
            <pc:docMk/>
            <pc:sldMk cId="1707933814" sldId="258"/>
            <ac:spMk id="92" creationId="{9998D094-42B2-42BA-AA14-E8FBE073A5D8}"/>
          </ac:spMkLst>
        </pc:spChg>
        <pc:spChg chg="add del">
          <ac:chgData name="Valerie van den Berg" userId="b7f64057-db8e-423a-b2b5-100c21bc0b3b" providerId="ADAL" clId="{06149FA4-B09B-4632-95E6-EC7BD53C18B7}" dt="2021-04-14T09:46:17.700" v="259" actId="26606"/>
          <ac:spMkLst>
            <pc:docMk/>
            <pc:sldMk cId="1707933814" sldId="258"/>
            <ac:spMk id="96" creationId="{8677094E-F0FE-4EC2-9511-5A411A2E1154}"/>
          </ac:spMkLst>
        </pc:spChg>
        <pc:spChg chg="add del">
          <ac:chgData name="Valerie van den Berg" userId="b7f64057-db8e-423a-b2b5-100c21bc0b3b" providerId="ADAL" clId="{06149FA4-B09B-4632-95E6-EC7BD53C18B7}" dt="2021-04-14T09:46:17.700" v="259" actId="26606"/>
          <ac:spMkLst>
            <pc:docMk/>
            <pc:sldMk cId="1707933814" sldId="258"/>
            <ac:spMk id="98" creationId="{E0E1ADA3-256B-436F-BB84-15BF272B4BC8}"/>
          </ac:spMkLst>
        </pc:spChg>
        <pc:spChg chg="add del">
          <ac:chgData name="Valerie van den Berg" userId="b7f64057-db8e-423a-b2b5-100c21bc0b3b" providerId="ADAL" clId="{06149FA4-B09B-4632-95E6-EC7BD53C18B7}" dt="2021-04-14T09:46:17.700" v="259" actId="26606"/>
          <ac:spMkLst>
            <pc:docMk/>
            <pc:sldMk cId="1707933814" sldId="258"/>
            <ac:spMk id="102" creationId="{5C091E65-5627-4CC0-82AA-74A3C89D7CF7}"/>
          </ac:spMkLst>
        </pc:spChg>
        <pc:spChg chg="add">
          <ac:chgData name="Valerie van den Berg" userId="b7f64057-db8e-423a-b2b5-100c21bc0b3b" providerId="ADAL" clId="{06149FA4-B09B-4632-95E6-EC7BD53C18B7}" dt="2021-04-14T09:46:17.700" v="259" actId="26606"/>
          <ac:spMkLst>
            <pc:docMk/>
            <pc:sldMk cId="1707933814" sldId="258"/>
            <ac:spMk id="137" creationId="{79CBD3C9-4E66-426D-948E-7CF4778107E8}"/>
          </ac:spMkLst>
        </pc:spChg>
        <pc:spChg chg="add">
          <ac:chgData name="Valerie van den Berg" userId="b7f64057-db8e-423a-b2b5-100c21bc0b3b" providerId="ADAL" clId="{06149FA4-B09B-4632-95E6-EC7BD53C18B7}" dt="2021-04-14T09:46:17.700" v="259" actId="26606"/>
          <ac:spMkLst>
            <pc:docMk/>
            <pc:sldMk cId="1707933814" sldId="258"/>
            <ac:spMk id="139" creationId="{DDB95FCF-AD96-482F-9FB8-CD95725E6EFF}"/>
          </ac:spMkLst>
        </pc:spChg>
        <pc:spChg chg="add">
          <ac:chgData name="Valerie van den Berg" userId="b7f64057-db8e-423a-b2b5-100c21bc0b3b" providerId="ADAL" clId="{06149FA4-B09B-4632-95E6-EC7BD53C18B7}" dt="2021-04-14T09:46:17.700" v="259" actId="26606"/>
          <ac:spMkLst>
            <pc:docMk/>
            <pc:sldMk cId="1707933814" sldId="258"/>
            <ac:spMk id="143" creationId="{6EF21389-A1DE-4EF4-BA43-0D21F5EFA900}"/>
          </ac:spMkLst>
        </pc:spChg>
        <pc:spChg chg="add">
          <ac:chgData name="Valerie van den Berg" userId="b7f64057-db8e-423a-b2b5-100c21bc0b3b" providerId="ADAL" clId="{06149FA4-B09B-4632-95E6-EC7BD53C18B7}" dt="2021-04-14T09:46:17.700" v="259" actId="26606"/>
          <ac:spMkLst>
            <pc:docMk/>
            <pc:sldMk cId="1707933814" sldId="258"/>
            <ac:spMk id="145" creationId="{9FFFEF6E-0CEE-4323-A07F-58FDA5E06A4D}"/>
          </ac:spMkLst>
        </pc:spChg>
        <pc:spChg chg="add">
          <ac:chgData name="Valerie van den Berg" userId="b7f64057-db8e-423a-b2b5-100c21bc0b3b" providerId="ADAL" clId="{06149FA4-B09B-4632-95E6-EC7BD53C18B7}" dt="2021-04-14T09:46:17.700" v="259" actId="26606"/>
          <ac:spMkLst>
            <pc:docMk/>
            <pc:sldMk cId="1707933814" sldId="258"/>
            <ac:spMk id="149" creationId="{44D330D6-5765-4B60-A01C-C0E4DE444E4C}"/>
          </ac:spMkLst>
        </pc:spChg>
        <pc:spChg chg="add del">
          <ac:chgData name="Valerie van den Berg" userId="b7f64057-db8e-423a-b2b5-100c21bc0b3b" providerId="ADAL" clId="{06149FA4-B09B-4632-95E6-EC7BD53C18B7}" dt="2021-04-14T08:56:36.307" v="73" actId="26606"/>
          <ac:spMkLst>
            <pc:docMk/>
            <pc:sldMk cId="1707933814" sldId="258"/>
            <ac:spMk id="192" creationId="{809C0BCD-BEE9-423F-A51C-BCCD8E5EAADA}"/>
          </ac:spMkLst>
        </pc:spChg>
        <pc:spChg chg="add del">
          <ac:chgData name="Valerie van den Berg" userId="b7f64057-db8e-423a-b2b5-100c21bc0b3b" providerId="ADAL" clId="{06149FA4-B09B-4632-95E6-EC7BD53C18B7}" dt="2021-04-14T08:56:36.307" v="73" actId="26606"/>
          <ac:spMkLst>
            <pc:docMk/>
            <pc:sldMk cId="1707933814" sldId="258"/>
            <ac:spMk id="193" creationId="{9998D094-42B2-42BA-AA14-E8FBE073A5D8}"/>
          </ac:spMkLst>
        </pc:spChg>
        <pc:spChg chg="add del">
          <ac:chgData name="Valerie van den Berg" userId="b7f64057-db8e-423a-b2b5-100c21bc0b3b" providerId="ADAL" clId="{06149FA4-B09B-4632-95E6-EC7BD53C18B7}" dt="2021-04-14T08:56:36.307" v="73" actId="26606"/>
          <ac:spMkLst>
            <pc:docMk/>
            <pc:sldMk cId="1707933814" sldId="258"/>
            <ac:spMk id="195" creationId="{63FE6F10-B3AD-4403-94CA-F5115528699D}"/>
          </ac:spMkLst>
        </pc:spChg>
        <pc:spChg chg="add del">
          <ac:chgData name="Valerie van den Berg" userId="b7f64057-db8e-423a-b2b5-100c21bc0b3b" providerId="ADAL" clId="{06149FA4-B09B-4632-95E6-EC7BD53C18B7}" dt="2021-04-14T08:56:36.307" v="73" actId="26606"/>
          <ac:spMkLst>
            <pc:docMk/>
            <pc:sldMk cId="1707933814" sldId="258"/>
            <ac:spMk id="196" creationId="{364D6A39-A4F7-4B00-9F42-3BC67177DB1F}"/>
          </ac:spMkLst>
        </pc:spChg>
        <pc:spChg chg="add del">
          <ac:chgData name="Valerie van den Berg" userId="b7f64057-db8e-423a-b2b5-100c21bc0b3b" providerId="ADAL" clId="{06149FA4-B09B-4632-95E6-EC7BD53C18B7}" dt="2021-04-14T08:56:36.307" v="73" actId="26606"/>
          <ac:spMkLst>
            <pc:docMk/>
            <pc:sldMk cId="1707933814" sldId="258"/>
            <ac:spMk id="198" creationId="{B5D0D97D-7911-4A25-88E2-4D81FD4AB294}"/>
          </ac:spMkLst>
        </pc:spChg>
        <pc:spChg chg="add del">
          <ac:chgData name="Valerie van den Berg" userId="b7f64057-db8e-423a-b2b5-100c21bc0b3b" providerId="ADAL" clId="{06149FA4-B09B-4632-95E6-EC7BD53C18B7}" dt="2021-04-14T08:56:36.275" v="72" actId="26606"/>
          <ac:spMkLst>
            <pc:docMk/>
            <pc:sldMk cId="1707933814" sldId="258"/>
            <ac:spMk id="200" creationId="{79CBD3C9-4E66-426D-948E-7CF4778107E8}"/>
          </ac:spMkLst>
        </pc:spChg>
        <pc:spChg chg="add del">
          <ac:chgData name="Valerie van den Berg" userId="b7f64057-db8e-423a-b2b5-100c21bc0b3b" providerId="ADAL" clId="{06149FA4-B09B-4632-95E6-EC7BD53C18B7}" dt="2021-04-14T08:56:36.275" v="72" actId="26606"/>
          <ac:spMkLst>
            <pc:docMk/>
            <pc:sldMk cId="1707933814" sldId="258"/>
            <ac:spMk id="201" creationId="{DDB95FCF-AD96-482F-9FB8-CD95725E6EFF}"/>
          </ac:spMkLst>
        </pc:spChg>
        <pc:spChg chg="add del">
          <ac:chgData name="Valerie van den Berg" userId="b7f64057-db8e-423a-b2b5-100c21bc0b3b" providerId="ADAL" clId="{06149FA4-B09B-4632-95E6-EC7BD53C18B7}" dt="2021-04-14T08:56:36.275" v="72" actId="26606"/>
          <ac:spMkLst>
            <pc:docMk/>
            <pc:sldMk cId="1707933814" sldId="258"/>
            <ac:spMk id="203" creationId="{24AF37F0-1E8F-443E-AA28-4BC6348204B4}"/>
          </ac:spMkLst>
        </pc:spChg>
        <pc:spChg chg="add del">
          <ac:chgData name="Valerie van den Berg" userId="b7f64057-db8e-423a-b2b5-100c21bc0b3b" providerId="ADAL" clId="{06149FA4-B09B-4632-95E6-EC7BD53C18B7}" dt="2021-04-14T08:56:36.275" v="72" actId="26606"/>
          <ac:spMkLst>
            <pc:docMk/>
            <pc:sldMk cId="1707933814" sldId="258"/>
            <ac:spMk id="204" creationId="{3DBE9D54-6250-40F2-A23A-F9CEBF5F9196}"/>
          </ac:spMkLst>
        </pc:spChg>
        <pc:spChg chg="add del">
          <ac:chgData name="Valerie van den Berg" userId="b7f64057-db8e-423a-b2b5-100c21bc0b3b" providerId="ADAL" clId="{06149FA4-B09B-4632-95E6-EC7BD53C18B7}" dt="2021-04-14T08:56:46.837" v="75" actId="26606"/>
          <ac:spMkLst>
            <pc:docMk/>
            <pc:sldMk cId="1707933814" sldId="258"/>
            <ac:spMk id="207" creationId="{809C0BCD-BEE9-423F-A51C-BCCD8E5EAADA}"/>
          </ac:spMkLst>
        </pc:spChg>
        <pc:spChg chg="add del">
          <ac:chgData name="Valerie van den Berg" userId="b7f64057-db8e-423a-b2b5-100c21bc0b3b" providerId="ADAL" clId="{06149FA4-B09B-4632-95E6-EC7BD53C18B7}" dt="2021-04-14T08:56:46.837" v="75" actId="26606"/>
          <ac:spMkLst>
            <pc:docMk/>
            <pc:sldMk cId="1707933814" sldId="258"/>
            <ac:spMk id="208" creationId="{9998D094-42B2-42BA-AA14-E8FBE073A5D8}"/>
          </ac:spMkLst>
        </pc:spChg>
        <pc:spChg chg="add del">
          <ac:chgData name="Valerie van den Berg" userId="b7f64057-db8e-423a-b2b5-100c21bc0b3b" providerId="ADAL" clId="{06149FA4-B09B-4632-95E6-EC7BD53C18B7}" dt="2021-04-14T08:56:46.837" v="75" actId="26606"/>
          <ac:spMkLst>
            <pc:docMk/>
            <pc:sldMk cId="1707933814" sldId="258"/>
            <ac:spMk id="210" creationId="{8677094E-F0FE-4EC2-9511-5A411A2E1154}"/>
          </ac:spMkLst>
        </pc:spChg>
        <pc:spChg chg="add del">
          <ac:chgData name="Valerie van den Berg" userId="b7f64057-db8e-423a-b2b5-100c21bc0b3b" providerId="ADAL" clId="{06149FA4-B09B-4632-95E6-EC7BD53C18B7}" dt="2021-04-14T08:56:46.837" v="75" actId="26606"/>
          <ac:spMkLst>
            <pc:docMk/>
            <pc:sldMk cId="1707933814" sldId="258"/>
            <ac:spMk id="211" creationId="{E0E1ADA3-256B-436F-BB84-15BF272B4BC8}"/>
          </ac:spMkLst>
        </pc:spChg>
        <pc:spChg chg="add del">
          <ac:chgData name="Valerie van den Berg" userId="b7f64057-db8e-423a-b2b5-100c21bc0b3b" providerId="ADAL" clId="{06149FA4-B09B-4632-95E6-EC7BD53C18B7}" dt="2021-04-14T08:56:46.837" v="75" actId="26606"/>
          <ac:spMkLst>
            <pc:docMk/>
            <pc:sldMk cId="1707933814" sldId="258"/>
            <ac:spMk id="213" creationId="{5C091E65-5627-4CC0-82AA-74A3C89D7CF7}"/>
          </ac:spMkLst>
        </pc:spChg>
        <pc:picChg chg="add del mod">
          <ac:chgData name="Valerie van den Berg" userId="b7f64057-db8e-423a-b2b5-100c21bc0b3b" providerId="ADAL" clId="{06149FA4-B09B-4632-95E6-EC7BD53C18B7}" dt="2021-04-14T09:46:14.870" v="257" actId="478"/>
          <ac:picMkLst>
            <pc:docMk/>
            <pc:sldMk cId="1707933814" sldId="258"/>
            <ac:picMk id="3" creationId="{227D4F33-D71B-4D98-A68E-828711779BA6}"/>
          </ac:picMkLst>
        </pc:picChg>
        <pc:picChg chg="del">
          <ac:chgData name="Valerie van den Berg" userId="b7f64057-db8e-423a-b2b5-100c21bc0b3b" providerId="ADAL" clId="{06149FA4-B09B-4632-95E6-EC7BD53C18B7}" dt="2021-04-14T08:56:28.259" v="67" actId="478"/>
          <ac:picMkLst>
            <pc:docMk/>
            <pc:sldMk cId="1707933814" sldId="258"/>
            <ac:picMk id="1026" creationId="{26FAFDB1-F6DD-42E2-A393-80632037D02E}"/>
          </ac:picMkLst>
        </pc:picChg>
        <pc:picChg chg="add mod">
          <ac:chgData name="Valerie van den Berg" userId="b7f64057-db8e-423a-b2b5-100c21bc0b3b" providerId="ADAL" clId="{06149FA4-B09B-4632-95E6-EC7BD53C18B7}" dt="2021-04-14T09:46:17.700" v="259" actId="26606"/>
          <ac:picMkLst>
            <pc:docMk/>
            <pc:sldMk cId="1707933814" sldId="258"/>
            <ac:picMk id="1028" creationId="{76755E12-B9E7-421A-8BBA-81F7F905BF4D}"/>
          </ac:picMkLst>
        </pc:picChg>
        <pc:cxnChg chg="add del">
          <ac:chgData name="Valerie van den Berg" userId="b7f64057-db8e-423a-b2b5-100c21bc0b3b" providerId="ADAL" clId="{06149FA4-B09B-4632-95E6-EC7BD53C18B7}" dt="2021-04-14T08:56:34.205" v="70" actId="26606"/>
          <ac:cxnSpMkLst>
            <pc:docMk/>
            <pc:sldMk cId="1707933814" sldId="258"/>
            <ac:cxnSpMk id="79" creationId="{8465D64B-59F4-4BDC-B833-A17EF1E04697}"/>
          </ac:cxnSpMkLst>
        </pc:cxnChg>
        <pc:cxnChg chg="add del">
          <ac:chgData name="Valerie van den Berg" userId="b7f64057-db8e-423a-b2b5-100c21bc0b3b" providerId="ADAL" clId="{06149FA4-B09B-4632-95E6-EC7BD53C18B7}" dt="2021-04-14T08:56:34.205" v="70" actId="26606"/>
          <ac:cxnSpMkLst>
            <pc:docMk/>
            <pc:sldMk cId="1707933814" sldId="258"/>
            <ac:cxnSpMk id="85" creationId="{13553ADF-88A1-4645-B819-890CA3DF7D5B}"/>
          </ac:cxnSpMkLst>
        </pc:cxnChg>
        <pc:cxnChg chg="add del">
          <ac:chgData name="Valerie van den Berg" userId="b7f64057-db8e-423a-b2b5-100c21bc0b3b" providerId="ADAL" clId="{06149FA4-B09B-4632-95E6-EC7BD53C18B7}" dt="2021-04-14T09:46:17.700" v="259" actId="26606"/>
          <ac:cxnSpMkLst>
            <pc:docMk/>
            <pc:sldMk cId="1707933814" sldId="258"/>
            <ac:cxnSpMk id="94" creationId="{8465D64B-59F4-4BDC-B833-A17EF1E04697}"/>
          </ac:cxnSpMkLst>
        </pc:cxnChg>
        <pc:cxnChg chg="add del">
          <ac:chgData name="Valerie van den Berg" userId="b7f64057-db8e-423a-b2b5-100c21bc0b3b" providerId="ADAL" clId="{06149FA4-B09B-4632-95E6-EC7BD53C18B7}" dt="2021-04-14T09:46:17.700" v="259" actId="26606"/>
          <ac:cxnSpMkLst>
            <pc:docMk/>
            <pc:sldMk cId="1707933814" sldId="258"/>
            <ac:cxnSpMk id="100" creationId="{7DDC7D3D-A4F6-4638-B02B-2DBB6C11F5D3}"/>
          </ac:cxnSpMkLst>
        </pc:cxnChg>
        <pc:cxnChg chg="add">
          <ac:chgData name="Valerie van den Berg" userId="b7f64057-db8e-423a-b2b5-100c21bc0b3b" providerId="ADAL" clId="{06149FA4-B09B-4632-95E6-EC7BD53C18B7}" dt="2021-04-14T09:46:17.700" v="259" actId="26606"/>
          <ac:cxnSpMkLst>
            <pc:docMk/>
            <pc:sldMk cId="1707933814" sldId="258"/>
            <ac:cxnSpMk id="141" creationId="{64EEEC00-AD80-4734-BEE6-04CBDEC830C9}"/>
          </ac:cxnSpMkLst>
        </pc:cxnChg>
        <pc:cxnChg chg="add">
          <ac:chgData name="Valerie van den Berg" userId="b7f64057-db8e-423a-b2b5-100c21bc0b3b" providerId="ADAL" clId="{06149FA4-B09B-4632-95E6-EC7BD53C18B7}" dt="2021-04-14T09:46:17.700" v="259" actId="26606"/>
          <ac:cxnSpMkLst>
            <pc:docMk/>
            <pc:sldMk cId="1707933814" sldId="258"/>
            <ac:cxnSpMk id="147" creationId="{67A69A5B-FB7E-40C2-A416-68C80A100AEB}"/>
          </ac:cxnSpMkLst>
        </pc:cxnChg>
        <pc:cxnChg chg="add del">
          <ac:chgData name="Valerie van den Berg" userId="b7f64057-db8e-423a-b2b5-100c21bc0b3b" providerId="ADAL" clId="{06149FA4-B09B-4632-95E6-EC7BD53C18B7}" dt="2021-04-14T08:56:36.307" v="73" actId="26606"/>
          <ac:cxnSpMkLst>
            <pc:docMk/>
            <pc:sldMk cId="1707933814" sldId="258"/>
            <ac:cxnSpMk id="194" creationId="{8465D64B-59F4-4BDC-B833-A17EF1E04697}"/>
          </ac:cxnSpMkLst>
        </pc:cxnChg>
        <pc:cxnChg chg="add del">
          <ac:chgData name="Valerie van den Berg" userId="b7f64057-db8e-423a-b2b5-100c21bc0b3b" providerId="ADAL" clId="{06149FA4-B09B-4632-95E6-EC7BD53C18B7}" dt="2021-04-14T08:56:36.307" v="73" actId="26606"/>
          <ac:cxnSpMkLst>
            <pc:docMk/>
            <pc:sldMk cId="1707933814" sldId="258"/>
            <ac:cxnSpMk id="197" creationId="{13553ADF-88A1-4645-B819-890CA3DF7D5B}"/>
          </ac:cxnSpMkLst>
        </pc:cxnChg>
        <pc:cxnChg chg="add del">
          <ac:chgData name="Valerie van den Berg" userId="b7f64057-db8e-423a-b2b5-100c21bc0b3b" providerId="ADAL" clId="{06149FA4-B09B-4632-95E6-EC7BD53C18B7}" dt="2021-04-14T08:56:36.275" v="72" actId="26606"/>
          <ac:cxnSpMkLst>
            <pc:docMk/>
            <pc:sldMk cId="1707933814" sldId="258"/>
            <ac:cxnSpMk id="202" creationId="{64EEEC00-AD80-4734-BEE6-04CBDEC830C9}"/>
          </ac:cxnSpMkLst>
        </pc:cxnChg>
        <pc:cxnChg chg="add del">
          <ac:chgData name="Valerie van den Berg" userId="b7f64057-db8e-423a-b2b5-100c21bc0b3b" providerId="ADAL" clId="{06149FA4-B09B-4632-95E6-EC7BD53C18B7}" dt="2021-04-14T08:56:36.275" v="72" actId="26606"/>
          <ac:cxnSpMkLst>
            <pc:docMk/>
            <pc:sldMk cId="1707933814" sldId="258"/>
            <ac:cxnSpMk id="205" creationId="{E46E6328-0D82-4747-8B39-60373321BB39}"/>
          </ac:cxnSpMkLst>
        </pc:cxnChg>
        <pc:cxnChg chg="add del">
          <ac:chgData name="Valerie van den Berg" userId="b7f64057-db8e-423a-b2b5-100c21bc0b3b" providerId="ADAL" clId="{06149FA4-B09B-4632-95E6-EC7BD53C18B7}" dt="2021-04-14T08:56:46.837" v="75" actId="26606"/>
          <ac:cxnSpMkLst>
            <pc:docMk/>
            <pc:sldMk cId="1707933814" sldId="258"/>
            <ac:cxnSpMk id="209" creationId="{8465D64B-59F4-4BDC-B833-A17EF1E04697}"/>
          </ac:cxnSpMkLst>
        </pc:cxnChg>
        <pc:cxnChg chg="add del">
          <ac:chgData name="Valerie van den Berg" userId="b7f64057-db8e-423a-b2b5-100c21bc0b3b" providerId="ADAL" clId="{06149FA4-B09B-4632-95E6-EC7BD53C18B7}" dt="2021-04-14T08:56:46.837" v="75" actId="26606"/>
          <ac:cxnSpMkLst>
            <pc:docMk/>
            <pc:sldMk cId="1707933814" sldId="258"/>
            <ac:cxnSpMk id="212" creationId="{7DDC7D3D-A4F6-4638-B02B-2DBB6C11F5D3}"/>
          </ac:cxnSpMkLst>
        </pc:cxnChg>
      </pc:sldChg>
      <pc:sldChg chg="del">
        <pc:chgData name="Valerie van den Berg" userId="b7f64057-db8e-423a-b2b5-100c21bc0b3b" providerId="ADAL" clId="{06149FA4-B09B-4632-95E6-EC7BD53C18B7}" dt="2021-04-14T09:50:36.841" v="260" actId="47"/>
        <pc:sldMkLst>
          <pc:docMk/>
          <pc:sldMk cId="933192159" sldId="259"/>
        </pc:sldMkLst>
      </pc:sldChg>
      <pc:sldChg chg="del">
        <pc:chgData name="Valerie van den Berg" userId="b7f64057-db8e-423a-b2b5-100c21bc0b3b" providerId="ADAL" clId="{06149FA4-B09B-4632-95E6-EC7BD53C18B7}" dt="2021-04-14T09:57:10.896" v="1265" actId="47"/>
        <pc:sldMkLst>
          <pc:docMk/>
          <pc:sldMk cId="212646221" sldId="262"/>
        </pc:sldMkLst>
      </pc:sldChg>
      <pc:sldChg chg="addSp modSp mod">
        <pc:chgData name="Valerie van den Berg" userId="b7f64057-db8e-423a-b2b5-100c21bc0b3b" providerId="ADAL" clId="{06149FA4-B09B-4632-95E6-EC7BD53C18B7}" dt="2021-04-15T14:31:32.979" v="3125" actId="20577"/>
        <pc:sldMkLst>
          <pc:docMk/>
          <pc:sldMk cId="2074534419" sldId="266"/>
        </pc:sldMkLst>
        <pc:spChg chg="mod">
          <ac:chgData name="Valerie van den Berg" userId="b7f64057-db8e-423a-b2b5-100c21bc0b3b" providerId="ADAL" clId="{06149FA4-B09B-4632-95E6-EC7BD53C18B7}" dt="2021-04-14T09:57:19.718" v="1290" actId="20577"/>
          <ac:spMkLst>
            <pc:docMk/>
            <pc:sldMk cId="2074534419" sldId="266"/>
            <ac:spMk id="2" creationId="{3500C75F-F0E0-43A1-B9C0-AED5264D5FAD}"/>
          </ac:spMkLst>
        </pc:spChg>
        <pc:spChg chg="mod">
          <ac:chgData name="Valerie van den Berg" userId="b7f64057-db8e-423a-b2b5-100c21bc0b3b" providerId="ADAL" clId="{06149FA4-B09B-4632-95E6-EC7BD53C18B7}" dt="2021-04-15T14:31:32.979" v="3125" actId="20577"/>
          <ac:spMkLst>
            <pc:docMk/>
            <pc:sldMk cId="2074534419" sldId="266"/>
            <ac:spMk id="3" creationId="{9110B8F0-77E6-4985-AEB5-B4A33598BCFC}"/>
          </ac:spMkLst>
        </pc:spChg>
        <pc:picChg chg="add mod">
          <ac:chgData name="Valerie van den Berg" userId="b7f64057-db8e-423a-b2b5-100c21bc0b3b" providerId="ADAL" clId="{06149FA4-B09B-4632-95E6-EC7BD53C18B7}" dt="2021-04-14T09:58:38.870" v="1419" actId="1076"/>
          <ac:picMkLst>
            <pc:docMk/>
            <pc:sldMk cId="2074534419" sldId="266"/>
            <ac:picMk id="5" creationId="{3ED68A32-B206-45ED-8496-62648DD0D259}"/>
          </ac:picMkLst>
        </pc:picChg>
      </pc:sldChg>
      <pc:sldChg chg="del">
        <pc:chgData name="Valerie van den Berg" userId="b7f64057-db8e-423a-b2b5-100c21bc0b3b" providerId="ADAL" clId="{06149FA4-B09B-4632-95E6-EC7BD53C18B7}" dt="2021-04-14T14:27:32.243" v="2677" actId="47"/>
        <pc:sldMkLst>
          <pc:docMk/>
          <pc:sldMk cId="1537232709" sldId="276"/>
        </pc:sldMkLst>
      </pc:sldChg>
      <pc:sldChg chg="del">
        <pc:chgData name="Valerie van den Berg" userId="b7f64057-db8e-423a-b2b5-100c21bc0b3b" providerId="ADAL" clId="{06149FA4-B09B-4632-95E6-EC7BD53C18B7}" dt="2021-04-14T14:27:03.775" v="2671" actId="47"/>
        <pc:sldMkLst>
          <pc:docMk/>
          <pc:sldMk cId="3786441761" sldId="278"/>
        </pc:sldMkLst>
      </pc:sldChg>
      <pc:sldChg chg="del">
        <pc:chgData name="Valerie van den Berg" userId="b7f64057-db8e-423a-b2b5-100c21bc0b3b" providerId="ADAL" clId="{06149FA4-B09B-4632-95E6-EC7BD53C18B7}" dt="2021-04-14T14:27:21.455" v="2673" actId="47"/>
        <pc:sldMkLst>
          <pc:docMk/>
          <pc:sldMk cId="3179135232" sldId="279"/>
        </pc:sldMkLst>
      </pc:sldChg>
      <pc:sldChg chg="addSp delSp modSp mod modNotesTx">
        <pc:chgData name="Valerie van den Berg" userId="b7f64057-db8e-423a-b2b5-100c21bc0b3b" providerId="ADAL" clId="{06149FA4-B09B-4632-95E6-EC7BD53C18B7}" dt="2021-04-14T09:56:37.741" v="1263" actId="20577"/>
        <pc:sldMkLst>
          <pc:docMk/>
          <pc:sldMk cId="45011708" sldId="281"/>
        </pc:sldMkLst>
        <pc:spChg chg="mod">
          <ac:chgData name="Valerie van den Berg" userId="b7f64057-db8e-423a-b2b5-100c21bc0b3b" providerId="ADAL" clId="{06149FA4-B09B-4632-95E6-EC7BD53C18B7}" dt="2021-04-14T09:50:48.130" v="289" actId="20577"/>
          <ac:spMkLst>
            <pc:docMk/>
            <pc:sldMk cId="45011708" sldId="281"/>
            <ac:spMk id="2" creationId="{3500C75F-F0E0-43A1-B9C0-AED5264D5FAD}"/>
          </ac:spMkLst>
        </pc:spChg>
        <pc:spChg chg="add del mod">
          <ac:chgData name="Valerie van den Berg" userId="b7f64057-db8e-423a-b2b5-100c21bc0b3b" providerId="ADAL" clId="{06149FA4-B09B-4632-95E6-EC7BD53C18B7}" dt="2021-04-14T09:53:32.554" v="479"/>
          <ac:spMkLst>
            <pc:docMk/>
            <pc:sldMk cId="45011708" sldId="281"/>
            <ac:spMk id="4" creationId="{DC7DE8E0-EA53-4536-BADE-BA8A2FFC79A2}"/>
          </ac:spMkLst>
        </pc:spChg>
        <pc:graphicFrameChg chg="del mod">
          <ac:chgData name="Valerie van den Berg" userId="b7f64057-db8e-423a-b2b5-100c21bc0b3b" providerId="ADAL" clId="{06149FA4-B09B-4632-95E6-EC7BD53C18B7}" dt="2021-04-14T09:51:20.995" v="292" actId="21"/>
          <ac:graphicFrameMkLst>
            <pc:docMk/>
            <pc:sldMk cId="45011708" sldId="281"/>
            <ac:graphicFrameMk id="5" creationId="{E7263778-9619-4828-BAE4-E7A8D2288AF9}"/>
          </ac:graphicFrameMkLst>
        </pc:graphicFrameChg>
        <pc:picChg chg="add mod">
          <ac:chgData name="Valerie van den Berg" userId="b7f64057-db8e-423a-b2b5-100c21bc0b3b" providerId="ADAL" clId="{06149FA4-B09B-4632-95E6-EC7BD53C18B7}" dt="2021-04-14T09:53:32.554" v="479"/>
          <ac:picMkLst>
            <pc:docMk/>
            <pc:sldMk cId="45011708" sldId="281"/>
            <ac:picMk id="2050" creationId="{68514633-C749-4B98-BB18-427099BC9DA2}"/>
          </ac:picMkLst>
        </pc:picChg>
      </pc:sldChg>
      <pc:sldChg chg="addSp delSp modSp mod">
        <pc:chgData name="Valerie van den Berg" userId="b7f64057-db8e-423a-b2b5-100c21bc0b3b" providerId="ADAL" clId="{06149FA4-B09B-4632-95E6-EC7BD53C18B7}" dt="2021-04-14T10:08:59.629" v="2578" actId="26606"/>
        <pc:sldMkLst>
          <pc:docMk/>
          <pc:sldMk cId="2267841452" sldId="282"/>
        </pc:sldMkLst>
        <pc:spChg chg="del mod">
          <ac:chgData name="Valerie van den Berg" userId="b7f64057-db8e-423a-b2b5-100c21bc0b3b" providerId="ADAL" clId="{06149FA4-B09B-4632-95E6-EC7BD53C18B7}" dt="2021-04-14T10:08:21.594" v="2567" actId="21"/>
          <ac:spMkLst>
            <pc:docMk/>
            <pc:sldMk cId="2267841452" sldId="282"/>
            <ac:spMk id="2" creationId="{3500C75F-F0E0-43A1-B9C0-AED5264D5FAD}"/>
          </ac:spMkLst>
        </pc:spChg>
        <pc:spChg chg="del mod">
          <ac:chgData name="Valerie van den Berg" userId="b7f64057-db8e-423a-b2b5-100c21bc0b3b" providerId="ADAL" clId="{06149FA4-B09B-4632-95E6-EC7BD53C18B7}" dt="2021-04-14T10:08:17.474" v="2566" actId="21"/>
          <ac:spMkLst>
            <pc:docMk/>
            <pc:sldMk cId="2267841452" sldId="282"/>
            <ac:spMk id="3" creationId="{9110B8F0-77E6-4985-AEB5-B4A33598BCFC}"/>
          </ac:spMkLst>
        </pc:spChg>
        <pc:spChg chg="add del mod">
          <ac:chgData name="Valerie van den Berg" userId="b7f64057-db8e-423a-b2b5-100c21bc0b3b" providerId="ADAL" clId="{06149FA4-B09B-4632-95E6-EC7BD53C18B7}" dt="2021-04-14T10:08:41.437" v="2569" actId="21"/>
          <ac:spMkLst>
            <pc:docMk/>
            <pc:sldMk cId="2267841452" sldId="282"/>
            <ac:spMk id="6" creationId="{99E3E88C-C745-4802-BE4A-5399D832ECBD}"/>
          </ac:spMkLst>
        </pc:spChg>
        <pc:spChg chg="add del mod">
          <ac:chgData name="Valerie van den Berg" userId="b7f64057-db8e-423a-b2b5-100c21bc0b3b" providerId="ADAL" clId="{06149FA4-B09B-4632-95E6-EC7BD53C18B7}" dt="2021-04-14T10:08:38.488" v="2568" actId="21"/>
          <ac:spMkLst>
            <pc:docMk/>
            <pc:sldMk cId="2267841452" sldId="282"/>
            <ac:spMk id="8" creationId="{A8CAC114-AFBA-414A-BBB3-394FD1D72563}"/>
          </ac:spMkLst>
        </pc:spChg>
        <pc:spChg chg="add del">
          <ac:chgData name="Valerie van den Berg" userId="b7f64057-db8e-423a-b2b5-100c21bc0b3b" providerId="ADAL" clId="{06149FA4-B09B-4632-95E6-EC7BD53C18B7}" dt="2021-04-14T10:08:54.881" v="2573" actId="26606"/>
          <ac:spMkLst>
            <pc:docMk/>
            <pc:sldMk cId="2267841452" sldId="282"/>
            <ac:spMk id="71" creationId="{E9E09B16-4874-4AF2-86A9-1E174C200001}"/>
          </ac:spMkLst>
        </pc:spChg>
        <pc:spChg chg="add del">
          <ac:chgData name="Valerie van den Berg" userId="b7f64057-db8e-423a-b2b5-100c21bc0b3b" providerId="ADAL" clId="{06149FA4-B09B-4632-95E6-EC7BD53C18B7}" dt="2021-04-14T10:08:54.881" v="2573" actId="26606"/>
          <ac:spMkLst>
            <pc:docMk/>
            <pc:sldMk cId="2267841452" sldId="282"/>
            <ac:spMk id="73" creationId="{35494F9B-D851-46F3-9164-479893CBEDCF}"/>
          </ac:spMkLst>
        </pc:spChg>
        <pc:spChg chg="add del">
          <ac:chgData name="Valerie van den Berg" userId="b7f64057-db8e-423a-b2b5-100c21bc0b3b" providerId="ADAL" clId="{06149FA4-B09B-4632-95E6-EC7BD53C18B7}" dt="2021-04-14T10:08:54.881" v="2573" actId="26606"/>
          <ac:spMkLst>
            <pc:docMk/>
            <pc:sldMk cId="2267841452" sldId="282"/>
            <ac:spMk id="75" creationId="{AED3799A-1FC5-417A-8683-57447021F8A1}"/>
          </ac:spMkLst>
        </pc:spChg>
        <pc:spChg chg="add del">
          <ac:chgData name="Valerie van den Berg" userId="b7f64057-db8e-423a-b2b5-100c21bc0b3b" providerId="ADAL" clId="{06149FA4-B09B-4632-95E6-EC7BD53C18B7}" dt="2021-04-14T10:08:57.600" v="2575" actId="26606"/>
          <ac:spMkLst>
            <pc:docMk/>
            <pc:sldMk cId="2267841452" sldId="282"/>
            <ac:spMk id="77" creationId="{22A56FF0-72C9-4F01-8EBB-EEA8D0129C02}"/>
          </ac:spMkLst>
        </pc:spChg>
        <pc:spChg chg="add del">
          <ac:chgData name="Valerie van den Berg" userId="b7f64057-db8e-423a-b2b5-100c21bc0b3b" providerId="ADAL" clId="{06149FA4-B09B-4632-95E6-EC7BD53C18B7}" dt="2021-04-14T10:08:57.600" v="2575" actId="26606"/>
          <ac:spMkLst>
            <pc:docMk/>
            <pc:sldMk cId="2267841452" sldId="282"/>
            <ac:spMk id="3076" creationId="{D036D0D5-3AA0-47FD-A83C-7A06CA2EEE1A}"/>
          </ac:spMkLst>
        </pc:spChg>
        <pc:spChg chg="add del">
          <ac:chgData name="Valerie van den Berg" userId="b7f64057-db8e-423a-b2b5-100c21bc0b3b" providerId="ADAL" clId="{06149FA4-B09B-4632-95E6-EC7BD53C18B7}" dt="2021-04-14T10:08:57.600" v="2575" actId="26606"/>
          <ac:spMkLst>
            <pc:docMk/>
            <pc:sldMk cId="2267841452" sldId="282"/>
            <ac:spMk id="3077" creationId="{C863635B-6532-470F-BD5C-CF4DB5FDEE2E}"/>
          </ac:spMkLst>
        </pc:spChg>
        <pc:spChg chg="add del">
          <ac:chgData name="Valerie van den Berg" userId="b7f64057-db8e-423a-b2b5-100c21bc0b3b" providerId="ADAL" clId="{06149FA4-B09B-4632-95E6-EC7BD53C18B7}" dt="2021-04-14T10:08:57.600" v="2575" actId="26606"/>
          <ac:spMkLst>
            <pc:docMk/>
            <pc:sldMk cId="2267841452" sldId="282"/>
            <ac:spMk id="3078" creationId="{15FB804C-3CFB-42D1-A7D2-AC6F382D03CC}"/>
          </ac:spMkLst>
        </pc:spChg>
        <pc:spChg chg="add del">
          <ac:chgData name="Valerie van den Berg" userId="b7f64057-db8e-423a-b2b5-100c21bc0b3b" providerId="ADAL" clId="{06149FA4-B09B-4632-95E6-EC7BD53C18B7}" dt="2021-04-14T10:08:59.612" v="2577" actId="26606"/>
          <ac:spMkLst>
            <pc:docMk/>
            <pc:sldMk cId="2267841452" sldId="282"/>
            <ac:spMk id="3080" creationId="{D036D0D5-3AA0-47FD-A83C-7A06CA2EEE1A}"/>
          </ac:spMkLst>
        </pc:spChg>
        <pc:spChg chg="add del">
          <ac:chgData name="Valerie van den Berg" userId="b7f64057-db8e-423a-b2b5-100c21bc0b3b" providerId="ADAL" clId="{06149FA4-B09B-4632-95E6-EC7BD53C18B7}" dt="2021-04-14T10:08:59.612" v="2577" actId="26606"/>
          <ac:spMkLst>
            <pc:docMk/>
            <pc:sldMk cId="2267841452" sldId="282"/>
            <ac:spMk id="3081" creationId="{E3FF0025-03AB-4126-9E23-1B4F2D4B1748}"/>
          </ac:spMkLst>
        </pc:spChg>
        <pc:spChg chg="add del">
          <ac:chgData name="Valerie van den Berg" userId="b7f64057-db8e-423a-b2b5-100c21bc0b3b" providerId="ADAL" clId="{06149FA4-B09B-4632-95E6-EC7BD53C18B7}" dt="2021-04-14T10:08:59.612" v="2577" actId="26606"/>
          <ac:spMkLst>
            <pc:docMk/>
            <pc:sldMk cId="2267841452" sldId="282"/>
            <ac:spMk id="3082" creationId="{4C149C42-FAD2-4559-80A1-B6E921D049AC}"/>
          </ac:spMkLst>
        </pc:spChg>
        <pc:spChg chg="add">
          <ac:chgData name="Valerie van den Berg" userId="b7f64057-db8e-423a-b2b5-100c21bc0b3b" providerId="ADAL" clId="{06149FA4-B09B-4632-95E6-EC7BD53C18B7}" dt="2021-04-14T10:08:59.629" v="2578" actId="26606"/>
          <ac:spMkLst>
            <pc:docMk/>
            <pc:sldMk cId="2267841452" sldId="282"/>
            <ac:spMk id="3084" creationId="{E9E09B16-4874-4AF2-86A9-1E174C200001}"/>
          </ac:spMkLst>
        </pc:spChg>
        <pc:spChg chg="add">
          <ac:chgData name="Valerie van den Berg" userId="b7f64057-db8e-423a-b2b5-100c21bc0b3b" providerId="ADAL" clId="{06149FA4-B09B-4632-95E6-EC7BD53C18B7}" dt="2021-04-14T10:08:59.629" v="2578" actId="26606"/>
          <ac:spMkLst>
            <pc:docMk/>
            <pc:sldMk cId="2267841452" sldId="282"/>
            <ac:spMk id="3085" creationId="{35494F9B-D851-46F3-9164-479893CBEDCF}"/>
          </ac:spMkLst>
        </pc:spChg>
        <pc:spChg chg="add">
          <ac:chgData name="Valerie van den Berg" userId="b7f64057-db8e-423a-b2b5-100c21bc0b3b" providerId="ADAL" clId="{06149FA4-B09B-4632-95E6-EC7BD53C18B7}" dt="2021-04-14T10:08:59.629" v="2578" actId="26606"/>
          <ac:spMkLst>
            <pc:docMk/>
            <pc:sldMk cId="2267841452" sldId="282"/>
            <ac:spMk id="3086" creationId="{AED3799A-1FC5-417A-8683-57447021F8A1}"/>
          </ac:spMkLst>
        </pc:spChg>
        <pc:picChg chg="del">
          <ac:chgData name="Valerie van den Berg" userId="b7f64057-db8e-423a-b2b5-100c21bc0b3b" providerId="ADAL" clId="{06149FA4-B09B-4632-95E6-EC7BD53C18B7}" dt="2021-04-14T10:08:44.182" v="2571" actId="478"/>
          <ac:picMkLst>
            <pc:docMk/>
            <pc:sldMk cId="2267841452" sldId="282"/>
            <ac:picMk id="5" creationId="{0728E142-B190-453C-84E5-B408E0EE865C}"/>
          </ac:picMkLst>
        </pc:picChg>
        <pc:picChg chg="add mod">
          <ac:chgData name="Valerie van den Berg" userId="b7f64057-db8e-423a-b2b5-100c21bc0b3b" providerId="ADAL" clId="{06149FA4-B09B-4632-95E6-EC7BD53C18B7}" dt="2021-04-14T10:08:59.629" v="2578" actId="26606"/>
          <ac:picMkLst>
            <pc:docMk/>
            <pc:sldMk cId="2267841452" sldId="282"/>
            <ac:picMk id="3074" creationId="{1F1C0CB1-D23B-4FD9-9F9C-7D9BAA251C04}"/>
          </ac:picMkLst>
        </pc:picChg>
      </pc:sldChg>
      <pc:sldChg chg="del">
        <pc:chgData name="Valerie van den Berg" userId="b7f64057-db8e-423a-b2b5-100c21bc0b3b" providerId="ADAL" clId="{06149FA4-B09B-4632-95E6-EC7BD53C18B7}" dt="2021-04-14T14:27:20.263" v="2672" actId="47"/>
        <pc:sldMkLst>
          <pc:docMk/>
          <pc:sldMk cId="3400991044" sldId="283"/>
        </pc:sldMkLst>
      </pc:sldChg>
      <pc:sldChg chg="del">
        <pc:chgData name="Valerie van den Berg" userId="b7f64057-db8e-423a-b2b5-100c21bc0b3b" providerId="ADAL" clId="{06149FA4-B09B-4632-95E6-EC7BD53C18B7}" dt="2021-04-14T14:27:24.860" v="2675" actId="47"/>
        <pc:sldMkLst>
          <pc:docMk/>
          <pc:sldMk cId="2122710728" sldId="284"/>
        </pc:sldMkLst>
      </pc:sldChg>
      <pc:sldChg chg="del">
        <pc:chgData name="Valerie van den Berg" userId="b7f64057-db8e-423a-b2b5-100c21bc0b3b" providerId="ADAL" clId="{06149FA4-B09B-4632-95E6-EC7BD53C18B7}" dt="2021-04-14T14:27:30.966" v="2676" actId="47"/>
        <pc:sldMkLst>
          <pc:docMk/>
          <pc:sldMk cId="187210961" sldId="285"/>
        </pc:sldMkLst>
      </pc:sldChg>
      <pc:sldChg chg="del">
        <pc:chgData name="Valerie van den Berg" userId="b7f64057-db8e-423a-b2b5-100c21bc0b3b" providerId="ADAL" clId="{06149FA4-B09B-4632-95E6-EC7BD53C18B7}" dt="2021-04-14T09:57:10.043" v="1264" actId="47"/>
        <pc:sldMkLst>
          <pc:docMk/>
          <pc:sldMk cId="397992623" sldId="286"/>
        </pc:sldMkLst>
      </pc:sldChg>
      <pc:sldChg chg="addSp delSp modSp mod">
        <pc:chgData name="Valerie van den Berg" userId="b7f64057-db8e-423a-b2b5-100c21bc0b3b" providerId="ADAL" clId="{06149FA4-B09B-4632-95E6-EC7BD53C18B7}" dt="2021-04-18T19:22:07.347" v="3362" actId="20577"/>
        <pc:sldMkLst>
          <pc:docMk/>
          <pc:sldMk cId="3741922478" sldId="287"/>
        </pc:sldMkLst>
        <pc:spChg chg="mod">
          <ac:chgData name="Valerie van den Berg" userId="b7f64057-db8e-423a-b2b5-100c21bc0b3b" providerId="ADAL" clId="{06149FA4-B09B-4632-95E6-EC7BD53C18B7}" dt="2021-04-15T07:10:20.326" v="3065" actId="26606"/>
          <ac:spMkLst>
            <pc:docMk/>
            <pc:sldMk cId="3741922478" sldId="287"/>
            <ac:spMk id="2" creationId="{3500C75F-F0E0-43A1-B9C0-AED5264D5FAD}"/>
          </ac:spMkLst>
        </pc:spChg>
        <pc:spChg chg="mod ord">
          <ac:chgData name="Valerie van den Berg" userId="b7f64057-db8e-423a-b2b5-100c21bc0b3b" providerId="ADAL" clId="{06149FA4-B09B-4632-95E6-EC7BD53C18B7}" dt="2021-04-18T19:22:07.347" v="3362" actId="20577"/>
          <ac:spMkLst>
            <pc:docMk/>
            <pc:sldMk cId="3741922478" sldId="287"/>
            <ac:spMk id="3" creationId="{9110B8F0-77E6-4985-AEB5-B4A33598BCFC}"/>
          </ac:spMkLst>
        </pc:spChg>
        <pc:spChg chg="add del">
          <ac:chgData name="Valerie van den Berg" userId="b7f64057-db8e-423a-b2b5-100c21bc0b3b" providerId="ADAL" clId="{06149FA4-B09B-4632-95E6-EC7BD53C18B7}" dt="2021-04-15T07:10:20.326" v="3065" actId="26606"/>
          <ac:spMkLst>
            <pc:docMk/>
            <pc:sldMk cId="3741922478" sldId="287"/>
            <ac:spMk id="11" creationId="{BA2EA6A6-CD0C-4CFD-8EC2-AA44F9870331}"/>
          </ac:spMkLst>
        </pc:spChg>
        <pc:spChg chg="add">
          <ac:chgData name="Valerie van den Berg" userId="b7f64057-db8e-423a-b2b5-100c21bc0b3b" providerId="ADAL" clId="{06149FA4-B09B-4632-95E6-EC7BD53C18B7}" dt="2021-04-15T07:10:20.326" v="3065" actId="26606"/>
          <ac:spMkLst>
            <pc:docMk/>
            <pc:sldMk cId="3741922478" sldId="287"/>
            <ac:spMk id="13" creationId="{E9271C28-7496-4447-8541-7B39F5E9480A}"/>
          </ac:spMkLst>
        </pc:spChg>
        <pc:spChg chg="add del">
          <ac:chgData name="Valerie van den Berg" userId="b7f64057-db8e-423a-b2b5-100c21bc0b3b" providerId="ADAL" clId="{06149FA4-B09B-4632-95E6-EC7BD53C18B7}" dt="2021-04-15T07:09:30.916" v="3062" actId="26606"/>
          <ac:spMkLst>
            <pc:docMk/>
            <pc:sldMk cId="3741922478" sldId="287"/>
            <ac:spMk id="16" creationId="{E3DC42C2-6B58-404C-B339-2C72808A5BE1}"/>
          </ac:spMkLst>
        </pc:spChg>
        <pc:spChg chg="add del">
          <ac:chgData name="Valerie van den Berg" userId="b7f64057-db8e-423a-b2b5-100c21bc0b3b" providerId="ADAL" clId="{06149FA4-B09B-4632-95E6-EC7BD53C18B7}" dt="2021-04-15T07:09:30.916" v="3062" actId="26606"/>
          <ac:spMkLst>
            <pc:docMk/>
            <pc:sldMk cId="3741922478" sldId="287"/>
            <ac:spMk id="18" creationId="{FCF82941-5589-49BF-B6B1-76122B2D0EA6}"/>
          </ac:spMkLst>
        </pc:spChg>
        <pc:spChg chg="add del">
          <ac:chgData name="Valerie van den Berg" userId="b7f64057-db8e-423a-b2b5-100c21bc0b3b" providerId="ADAL" clId="{06149FA4-B09B-4632-95E6-EC7BD53C18B7}" dt="2021-04-15T07:09:30.242" v="3060" actId="26606"/>
          <ac:spMkLst>
            <pc:docMk/>
            <pc:sldMk cId="3741922478" sldId="287"/>
            <ac:spMk id="23" creationId="{E9271C28-7496-4447-8541-7B39F5E9480A}"/>
          </ac:spMkLst>
        </pc:spChg>
        <pc:picChg chg="add mod">
          <ac:chgData name="Valerie van den Berg" userId="b7f64057-db8e-423a-b2b5-100c21bc0b3b" providerId="ADAL" clId="{06149FA4-B09B-4632-95E6-EC7BD53C18B7}" dt="2021-04-15T07:10:20.326" v="3065" actId="26606"/>
          <ac:picMkLst>
            <pc:docMk/>
            <pc:sldMk cId="3741922478" sldId="287"/>
            <ac:picMk id="5" creationId="{8714443A-5CBD-4207-A73A-943EDE324B3D}"/>
          </ac:picMkLst>
        </pc:picChg>
        <pc:picChg chg="del mod ord">
          <ac:chgData name="Valerie van den Berg" userId="b7f64057-db8e-423a-b2b5-100c21bc0b3b" providerId="ADAL" clId="{06149FA4-B09B-4632-95E6-EC7BD53C18B7}" dt="2021-04-15T07:10:17.843" v="3064" actId="478"/>
          <ac:picMkLst>
            <pc:docMk/>
            <pc:sldMk cId="3741922478" sldId="287"/>
            <ac:picMk id="6" creationId="{74921209-8FB2-485E-98DB-44B85CEA5031}"/>
          </ac:picMkLst>
        </pc:picChg>
      </pc:sldChg>
      <pc:sldChg chg="del">
        <pc:chgData name="Valerie van den Berg" userId="b7f64057-db8e-423a-b2b5-100c21bc0b3b" providerId="ADAL" clId="{06149FA4-B09B-4632-95E6-EC7BD53C18B7}" dt="2021-04-14T14:27:33.338" v="2678" actId="47"/>
        <pc:sldMkLst>
          <pc:docMk/>
          <pc:sldMk cId="9267603" sldId="288"/>
        </pc:sldMkLst>
      </pc:sldChg>
      <pc:sldChg chg="modSp mod">
        <pc:chgData name="Valerie van den Berg" userId="b7f64057-db8e-423a-b2b5-100c21bc0b3b" providerId="ADAL" clId="{06149FA4-B09B-4632-95E6-EC7BD53C18B7}" dt="2021-04-14T14:27:53.902" v="2690" actId="20577"/>
        <pc:sldMkLst>
          <pc:docMk/>
          <pc:sldMk cId="3430119197" sldId="289"/>
        </pc:sldMkLst>
        <pc:spChg chg="mod">
          <ac:chgData name="Valerie van den Berg" userId="b7f64057-db8e-423a-b2b5-100c21bc0b3b" providerId="ADAL" clId="{06149FA4-B09B-4632-95E6-EC7BD53C18B7}" dt="2021-04-14T14:27:53.902" v="2690" actId="20577"/>
          <ac:spMkLst>
            <pc:docMk/>
            <pc:sldMk cId="3430119197" sldId="289"/>
            <ac:spMk id="2" creationId="{3500C75F-F0E0-43A1-B9C0-AED5264D5FAD}"/>
          </ac:spMkLst>
        </pc:spChg>
      </pc:sldChg>
      <pc:sldChg chg="del">
        <pc:chgData name="Valerie van den Berg" userId="b7f64057-db8e-423a-b2b5-100c21bc0b3b" providerId="ADAL" clId="{06149FA4-B09B-4632-95E6-EC7BD53C18B7}" dt="2021-04-14T14:27:22.204" v="2674" actId="47"/>
        <pc:sldMkLst>
          <pc:docMk/>
          <pc:sldMk cId="219252752" sldId="290"/>
        </pc:sldMkLst>
      </pc:sldChg>
      <pc:sldChg chg="modSp add mod">
        <pc:chgData name="Valerie van den Berg" userId="b7f64057-db8e-423a-b2b5-100c21bc0b3b" providerId="ADAL" clId="{06149FA4-B09B-4632-95E6-EC7BD53C18B7}" dt="2021-04-14T10:01:51.384" v="1970" actId="20577"/>
        <pc:sldMkLst>
          <pc:docMk/>
          <pc:sldMk cId="2860506967" sldId="291"/>
        </pc:sldMkLst>
        <pc:spChg chg="mod">
          <ac:chgData name="Valerie van den Berg" userId="b7f64057-db8e-423a-b2b5-100c21bc0b3b" providerId="ADAL" clId="{06149FA4-B09B-4632-95E6-EC7BD53C18B7}" dt="2021-04-14T10:01:51.384" v="1970" actId="20577"/>
          <ac:spMkLst>
            <pc:docMk/>
            <pc:sldMk cId="2860506967" sldId="291"/>
            <ac:spMk id="3" creationId="{9110B8F0-77E6-4985-AEB5-B4A33598BCFC}"/>
          </ac:spMkLst>
        </pc:spChg>
      </pc:sldChg>
      <pc:sldChg chg="addSp modSp add mod">
        <pc:chgData name="Valerie van den Berg" userId="b7f64057-db8e-423a-b2b5-100c21bc0b3b" providerId="ADAL" clId="{06149FA4-B09B-4632-95E6-EC7BD53C18B7}" dt="2021-04-14T10:04:45.235" v="2315" actId="20577"/>
        <pc:sldMkLst>
          <pc:docMk/>
          <pc:sldMk cId="384145205" sldId="292"/>
        </pc:sldMkLst>
        <pc:spChg chg="mod">
          <ac:chgData name="Valerie van den Berg" userId="b7f64057-db8e-423a-b2b5-100c21bc0b3b" providerId="ADAL" clId="{06149FA4-B09B-4632-95E6-EC7BD53C18B7}" dt="2021-04-14T10:04:45.235" v="2315" actId="20577"/>
          <ac:spMkLst>
            <pc:docMk/>
            <pc:sldMk cId="384145205" sldId="292"/>
            <ac:spMk id="3" creationId="{9110B8F0-77E6-4985-AEB5-B4A33598BCFC}"/>
          </ac:spMkLst>
        </pc:spChg>
        <pc:picChg chg="add mod">
          <ac:chgData name="Valerie van den Berg" userId="b7f64057-db8e-423a-b2b5-100c21bc0b3b" providerId="ADAL" clId="{06149FA4-B09B-4632-95E6-EC7BD53C18B7}" dt="2021-04-14T10:02:56.678" v="1991" actId="1076"/>
          <ac:picMkLst>
            <pc:docMk/>
            <pc:sldMk cId="384145205" sldId="292"/>
            <ac:picMk id="6" creationId="{D953FAE5-EE23-4FF8-A01B-82A91A484298}"/>
          </ac:picMkLst>
        </pc:picChg>
      </pc:sldChg>
      <pc:sldChg chg="addSp delSp modSp add mod">
        <pc:chgData name="Valerie van den Berg" userId="b7f64057-db8e-423a-b2b5-100c21bc0b3b" providerId="ADAL" clId="{06149FA4-B09B-4632-95E6-EC7BD53C18B7}" dt="2021-04-14T10:07:39.434" v="2561" actId="20577"/>
        <pc:sldMkLst>
          <pc:docMk/>
          <pc:sldMk cId="3174725167" sldId="293"/>
        </pc:sldMkLst>
        <pc:spChg chg="mod">
          <ac:chgData name="Valerie van den Berg" userId="b7f64057-db8e-423a-b2b5-100c21bc0b3b" providerId="ADAL" clId="{06149FA4-B09B-4632-95E6-EC7BD53C18B7}" dt="2021-04-14T10:07:39.434" v="2561" actId="20577"/>
          <ac:spMkLst>
            <pc:docMk/>
            <pc:sldMk cId="3174725167" sldId="293"/>
            <ac:spMk id="3" creationId="{9110B8F0-77E6-4985-AEB5-B4A33598BCFC}"/>
          </ac:spMkLst>
        </pc:spChg>
        <pc:picChg chg="del">
          <ac:chgData name="Valerie van den Berg" userId="b7f64057-db8e-423a-b2b5-100c21bc0b3b" providerId="ADAL" clId="{06149FA4-B09B-4632-95E6-EC7BD53C18B7}" dt="2021-04-14T10:06:14.863" v="2328" actId="478"/>
          <ac:picMkLst>
            <pc:docMk/>
            <pc:sldMk cId="3174725167" sldId="293"/>
            <ac:picMk id="5" creationId="{3ED68A32-B206-45ED-8496-62648DD0D259}"/>
          </ac:picMkLst>
        </pc:picChg>
        <pc:picChg chg="del">
          <ac:chgData name="Valerie van den Berg" userId="b7f64057-db8e-423a-b2b5-100c21bc0b3b" providerId="ADAL" clId="{06149FA4-B09B-4632-95E6-EC7BD53C18B7}" dt="2021-04-14T10:06:13.168" v="2327" actId="478"/>
          <ac:picMkLst>
            <pc:docMk/>
            <pc:sldMk cId="3174725167" sldId="293"/>
            <ac:picMk id="6" creationId="{D953FAE5-EE23-4FF8-A01B-82A91A484298}"/>
          </ac:picMkLst>
        </pc:picChg>
        <pc:picChg chg="add mod">
          <ac:chgData name="Valerie van den Berg" userId="b7f64057-db8e-423a-b2b5-100c21bc0b3b" providerId="ADAL" clId="{06149FA4-B09B-4632-95E6-EC7BD53C18B7}" dt="2021-04-14T10:06:45.948" v="2331" actId="1076"/>
          <ac:picMkLst>
            <pc:docMk/>
            <pc:sldMk cId="3174725167" sldId="293"/>
            <ac:picMk id="7" creationId="{127DAEB5-3FFC-4DAF-BD59-478E3532B5FC}"/>
          </ac:picMkLst>
        </pc:picChg>
      </pc:sldChg>
      <pc:sldChg chg="addSp delSp modSp add mod addAnim delAnim">
        <pc:chgData name="Valerie van den Berg" userId="b7f64057-db8e-423a-b2b5-100c21bc0b3b" providerId="ADAL" clId="{06149FA4-B09B-4632-95E6-EC7BD53C18B7}" dt="2021-04-15T07:06:02.542" v="2745" actId="14100"/>
        <pc:sldMkLst>
          <pc:docMk/>
          <pc:sldMk cId="1261940356" sldId="294"/>
        </pc:sldMkLst>
        <pc:spChg chg="add del mod">
          <ac:chgData name="Valerie van den Berg" userId="b7f64057-db8e-423a-b2b5-100c21bc0b3b" providerId="ADAL" clId="{06149FA4-B09B-4632-95E6-EC7BD53C18B7}" dt="2021-04-15T07:05:31.884" v="2737" actId="21"/>
          <ac:spMkLst>
            <pc:docMk/>
            <pc:sldMk cId="1261940356" sldId="294"/>
            <ac:spMk id="2" creationId="{3500C75F-F0E0-43A1-B9C0-AED5264D5FAD}"/>
          </ac:spMkLst>
        </pc:spChg>
        <pc:spChg chg="del">
          <ac:chgData name="Valerie van den Berg" userId="b7f64057-db8e-423a-b2b5-100c21bc0b3b" providerId="ADAL" clId="{06149FA4-B09B-4632-95E6-EC7BD53C18B7}" dt="2021-04-15T07:02:54.958" v="2706" actId="21"/>
          <ac:spMkLst>
            <pc:docMk/>
            <pc:sldMk cId="1261940356" sldId="294"/>
            <ac:spMk id="3" creationId="{9110B8F0-77E6-4985-AEB5-B4A33598BCFC}"/>
          </ac:spMkLst>
        </pc:spChg>
        <pc:spChg chg="add del mod">
          <ac:chgData name="Valerie van den Berg" userId="b7f64057-db8e-423a-b2b5-100c21bc0b3b" providerId="ADAL" clId="{06149FA4-B09B-4632-95E6-EC7BD53C18B7}" dt="2021-04-15T07:02:57.612" v="2707" actId="21"/>
          <ac:spMkLst>
            <pc:docMk/>
            <pc:sldMk cId="1261940356" sldId="294"/>
            <ac:spMk id="5" creationId="{1E1FB09E-F859-49F7-9226-2F5C0F83BDDE}"/>
          </ac:spMkLst>
        </pc:spChg>
        <pc:spChg chg="add del">
          <ac:chgData name="Valerie van den Berg" userId="b7f64057-db8e-423a-b2b5-100c21bc0b3b" providerId="ADAL" clId="{06149FA4-B09B-4632-95E6-EC7BD53C18B7}" dt="2021-04-15T07:03:10.820" v="2711" actId="26606"/>
          <ac:spMkLst>
            <pc:docMk/>
            <pc:sldMk cId="1261940356" sldId="294"/>
            <ac:spMk id="71" creationId="{809C0BCD-BEE9-423F-A51C-BCCD8E5EAADA}"/>
          </ac:spMkLst>
        </pc:spChg>
        <pc:spChg chg="add del">
          <ac:chgData name="Valerie van den Berg" userId="b7f64057-db8e-423a-b2b5-100c21bc0b3b" providerId="ADAL" clId="{06149FA4-B09B-4632-95E6-EC7BD53C18B7}" dt="2021-04-15T07:03:10.820" v="2711" actId="26606"/>
          <ac:spMkLst>
            <pc:docMk/>
            <pc:sldMk cId="1261940356" sldId="294"/>
            <ac:spMk id="73" creationId="{9998D094-42B2-42BA-AA14-E8FBE073A5D8}"/>
          </ac:spMkLst>
        </pc:spChg>
        <pc:spChg chg="add del">
          <ac:chgData name="Valerie van den Berg" userId="b7f64057-db8e-423a-b2b5-100c21bc0b3b" providerId="ADAL" clId="{06149FA4-B09B-4632-95E6-EC7BD53C18B7}" dt="2021-04-15T07:03:10.820" v="2711" actId="26606"/>
          <ac:spMkLst>
            <pc:docMk/>
            <pc:sldMk cId="1261940356" sldId="294"/>
            <ac:spMk id="77" creationId="{8677094E-F0FE-4EC2-9511-5A411A2E1154}"/>
          </ac:spMkLst>
        </pc:spChg>
        <pc:spChg chg="add del">
          <ac:chgData name="Valerie van den Berg" userId="b7f64057-db8e-423a-b2b5-100c21bc0b3b" providerId="ADAL" clId="{06149FA4-B09B-4632-95E6-EC7BD53C18B7}" dt="2021-04-15T07:03:10.820" v="2711" actId="26606"/>
          <ac:spMkLst>
            <pc:docMk/>
            <pc:sldMk cId="1261940356" sldId="294"/>
            <ac:spMk id="79" creationId="{E0E1ADA3-256B-436F-BB84-15BF272B4BC8}"/>
          </ac:spMkLst>
        </pc:spChg>
        <pc:spChg chg="add del">
          <ac:chgData name="Valerie van den Berg" userId="b7f64057-db8e-423a-b2b5-100c21bc0b3b" providerId="ADAL" clId="{06149FA4-B09B-4632-95E6-EC7BD53C18B7}" dt="2021-04-15T07:03:10.820" v="2711" actId="26606"/>
          <ac:spMkLst>
            <pc:docMk/>
            <pc:sldMk cId="1261940356" sldId="294"/>
            <ac:spMk id="83" creationId="{5C091E65-5627-4CC0-82AA-74A3C89D7CF7}"/>
          </ac:spMkLst>
        </pc:spChg>
        <pc:spChg chg="add del">
          <ac:chgData name="Valerie van den Berg" userId="b7f64057-db8e-423a-b2b5-100c21bc0b3b" providerId="ADAL" clId="{06149FA4-B09B-4632-95E6-EC7BD53C18B7}" dt="2021-04-15T07:05:00.921" v="2726" actId="26606"/>
          <ac:spMkLst>
            <pc:docMk/>
            <pc:sldMk cId="1261940356" sldId="294"/>
            <ac:spMk id="95" creationId="{FB71362F-6305-42A2-8633-285CE3813B1A}"/>
          </ac:spMkLst>
        </pc:spChg>
        <pc:spChg chg="add del">
          <ac:chgData name="Valerie van den Berg" userId="b7f64057-db8e-423a-b2b5-100c21bc0b3b" providerId="ADAL" clId="{06149FA4-B09B-4632-95E6-EC7BD53C18B7}" dt="2021-04-15T07:05:00.921" v="2726" actId="26606"/>
          <ac:spMkLst>
            <pc:docMk/>
            <pc:sldMk cId="1261940356" sldId="294"/>
            <ac:spMk id="97" creationId="{611F50C1-F708-485D-B1A9-65873AB21768}"/>
          </ac:spMkLst>
        </pc:spChg>
        <pc:spChg chg="add del">
          <ac:chgData name="Valerie van den Berg" userId="b7f64057-db8e-423a-b2b5-100c21bc0b3b" providerId="ADAL" clId="{06149FA4-B09B-4632-95E6-EC7BD53C18B7}" dt="2021-04-15T07:05:00.921" v="2726" actId="26606"/>
          <ac:spMkLst>
            <pc:docMk/>
            <pc:sldMk cId="1261940356" sldId="294"/>
            <ac:spMk id="101" creationId="{688D9C64-D69C-4A88-B9B4-CC9F73B87B0F}"/>
          </ac:spMkLst>
        </pc:spChg>
        <pc:spChg chg="add del">
          <ac:chgData name="Valerie van den Berg" userId="b7f64057-db8e-423a-b2b5-100c21bc0b3b" providerId="ADAL" clId="{06149FA4-B09B-4632-95E6-EC7BD53C18B7}" dt="2021-04-15T07:05:00.921" v="2726" actId="26606"/>
          <ac:spMkLst>
            <pc:docMk/>
            <pc:sldMk cId="1261940356" sldId="294"/>
            <ac:spMk id="105" creationId="{5D968A1C-4E90-4F6B-9386-085A31116CAA}"/>
          </ac:spMkLst>
        </pc:spChg>
        <pc:spChg chg="add del">
          <ac:chgData name="Valerie van den Berg" userId="b7f64057-db8e-423a-b2b5-100c21bc0b3b" providerId="ADAL" clId="{06149FA4-B09B-4632-95E6-EC7BD53C18B7}" dt="2021-04-15T07:05:00.921" v="2726" actId="26606"/>
          <ac:spMkLst>
            <pc:docMk/>
            <pc:sldMk cId="1261940356" sldId="294"/>
            <ac:spMk id="107" creationId="{68ABB12E-0D1A-4F10-AA4B-CE495297C22D}"/>
          </ac:spMkLst>
        </pc:spChg>
        <pc:spChg chg="add del">
          <ac:chgData name="Valerie van den Berg" userId="b7f64057-db8e-423a-b2b5-100c21bc0b3b" providerId="ADAL" clId="{06149FA4-B09B-4632-95E6-EC7BD53C18B7}" dt="2021-04-15T07:05:00.921" v="2726" actId="26606"/>
          <ac:spMkLst>
            <pc:docMk/>
            <pc:sldMk cId="1261940356" sldId="294"/>
            <ac:spMk id="109" creationId="{502C0F6D-DDEA-45CC-9F12-EB5C475D536E}"/>
          </ac:spMkLst>
        </pc:spChg>
        <pc:spChg chg="add del">
          <ac:chgData name="Valerie van den Berg" userId="b7f64057-db8e-423a-b2b5-100c21bc0b3b" providerId="ADAL" clId="{06149FA4-B09B-4632-95E6-EC7BD53C18B7}" dt="2021-04-15T07:05:00.921" v="2726" actId="26606"/>
          <ac:spMkLst>
            <pc:docMk/>
            <pc:sldMk cId="1261940356" sldId="294"/>
            <ac:spMk id="111" creationId="{9E3F288E-C14C-45CE-BE39-C7483ADD12FB}"/>
          </ac:spMkLst>
        </pc:spChg>
        <pc:spChg chg="add del">
          <ac:chgData name="Valerie van den Berg" userId="b7f64057-db8e-423a-b2b5-100c21bc0b3b" providerId="ADAL" clId="{06149FA4-B09B-4632-95E6-EC7BD53C18B7}" dt="2021-04-15T07:05:00.921" v="2726" actId="26606"/>
          <ac:spMkLst>
            <pc:docMk/>
            <pc:sldMk cId="1261940356" sldId="294"/>
            <ac:spMk id="113" creationId="{6AA8E8A0-6BE2-4FDF-8381-2CC923F227EB}"/>
          </ac:spMkLst>
        </pc:spChg>
        <pc:spChg chg="add del">
          <ac:chgData name="Valerie van den Berg" userId="b7f64057-db8e-423a-b2b5-100c21bc0b3b" providerId="ADAL" clId="{06149FA4-B09B-4632-95E6-EC7BD53C18B7}" dt="2021-04-15T07:03:12.963" v="2713" actId="26606"/>
          <ac:spMkLst>
            <pc:docMk/>
            <pc:sldMk cId="1261940356" sldId="294"/>
            <ac:spMk id="1028" creationId="{79CBD3C9-4E66-426D-948E-7CF4778107E8}"/>
          </ac:spMkLst>
        </pc:spChg>
        <pc:spChg chg="add del">
          <ac:chgData name="Valerie van den Berg" userId="b7f64057-db8e-423a-b2b5-100c21bc0b3b" providerId="ADAL" clId="{06149FA4-B09B-4632-95E6-EC7BD53C18B7}" dt="2021-04-15T07:03:12.963" v="2713" actId="26606"/>
          <ac:spMkLst>
            <pc:docMk/>
            <pc:sldMk cId="1261940356" sldId="294"/>
            <ac:spMk id="1029" creationId="{DDB95FCF-AD96-482F-9FB8-CD95725E6EFF}"/>
          </ac:spMkLst>
        </pc:spChg>
        <pc:spChg chg="add del">
          <ac:chgData name="Valerie van den Berg" userId="b7f64057-db8e-423a-b2b5-100c21bc0b3b" providerId="ADAL" clId="{06149FA4-B09B-4632-95E6-EC7BD53C18B7}" dt="2021-04-15T07:03:12.963" v="2713" actId="26606"/>
          <ac:spMkLst>
            <pc:docMk/>
            <pc:sldMk cId="1261940356" sldId="294"/>
            <ac:spMk id="1031" creationId="{6EF21389-A1DE-4EF4-BA43-0D21F5EFA900}"/>
          </ac:spMkLst>
        </pc:spChg>
        <pc:spChg chg="add del">
          <ac:chgData name="Valerie van den Berg" userId="b7f64057-db8e-423a-b2b5-100c21bc0b3b" providerId="ADAL" clId="{06149FA4-B09B-4632-95E6-EC7BD53C18B7}" dt="2021-04-15T07:03:12.963" v="2713" actId="26606"/>
          <ac:spMkLst>
            <pc:docMk/>
            <pc:sldMk cId="1261940356" sldId="294"/>
            <ac:spMk id="1032" creationId="{9FFFEF6E-0CEE-4323-A07F-58FDA5E06A4D}"/>
          </ac:spMkLst>
        </pc:spChg>
        <pc:spChg chg="add del">
          <ac:chgData name="Valerie van den Berg" userId="b7f64057-db8e-423a-b2b5-100c21bc0b3b" providerId="ADAL" clId="{06149FA4-B09B-4632-95E6-EC7BD53C18B7}" dt="2021-04-15T07:03:12.963" v="2713" actId="26606"/>
          <ac:spMkLst>
            <pc:docMk/>
            <pc:sldMk cId="1261940356" sldId="294"/>
            <ac:spMk id="1034" creationId="{44D330D6-5765-4B60-A01C-C0E4DE444E4C}"/>
          </ac:spMkLst>
        </pc:spChg>
        <pc:spChg chg="add del">
          <ac:chgData name="Valerie van den Berg" userId="b7f64057-db8e-423a-b2b5-100c21bc0b3b" providerId="ADAL" clId="{06149FA4-B09B-4632-95E6-EC7BD53C18B7}" dt="2021-04-15T07:03:16.161" v="2717" actId="26606"/>
          <ac:spMkLst>
            <pc:docMk/>
            <pc:sldMk cId="1261940356" sldId="294"/>
            <ac:spMk id="1036" creationId="{809C0BCD-BEE9-423F-A51C-BCCD8E5EAADA}"/>
          </ac:spMkLst>
        </pc:spChg>
        <pc:spChg chg="add del">
          <ac:chgData name="Valerie van den Berg" userId="b7f64057-db8e-423a-b2b5-100c21bc0b3b" providerId="ADAL" clId="{06149FA4-B09B-4632-95E6-EC7BD53C18B7}" dt="2021-04-15T07:03:16.161" v="2717" actId="26606"/>
          <ac:spMkLst>
            <pc:docMk/>
            <pc:sldMk cId="1261940356" sldId="294"/>
            <ac:spMk id="1037" creationId="{9998D094-42B2-42BA-AA14-E8FBE073A5D8}"/>
          </ac:spMkLst>
        </pc:spChg>
        <pc:spChg chg="add del">
          <ac:chgData name="Valerie van den Berg" userId="b7f64057-db8e-423a-b2b5-100c21bc0b3b" providerId="ADAL" clId="{06149FA4-B09B-4632-95E6-EC7BD53C18B7}" dt="2021-04-15T07:03:16.161" v="2717" actId="26606"/>
          <ac:spMkLst>
            <pc:docMk/>
            <pc:sldMk cId="1261940356" sldId="294"/>
            <ac:spMk id="1039" creationId="{8677094E-F0FE-4EC2-9511-5A411A2E1154}"/>
          </ac:spMkLst>
        </pc:spChg>
        <pc:spChg chg="add del">
          <ac:chgData name="Valerie van den Berg" userId="b7f64057-db8e-423a-b2b5-100c21bc0b3b" providerId="ADAL" clId="{06149FA4-B09B-4632-95E6-EC7BD53C18B7}" dt="2021-04-15T07:03:16.161" v="2717" actId="26606"/>
          <ac:spMkLst>
            <pc:docMk/>
            <pc:sldMk cId="1261940356" sldId="294"/>
            <ac:spMk id="1040" creationId="{E0E1ADA3-256B-436F-BB84-15BF272B4BC8}"/>
          </ac:spMkLst>
        </pc:spChg>
        <pc:spChg chg="add del">
          <ac:chgData name="Valerie van den Berg" userId="b7f64057-db8e-423a-b2b5-100c21bc0b3b" providerId="ADAL" clId="{06149FA4-B09B-4632-95E6-EC7BD53C18B7}" dt="2021-04-15T07:03:16.161" v="2717" actId="26606"/>
          <ac:spMkLst>
            <pc:docMk/>
            <pc:sldMk cId="1261940356" sldId="294"/>
            <ac:spMk id="1042" creationId="{5C091E65-5627-4CC0-82AA-74A3C89D7CF7}"/>
          </ac:spMkLst>
        </pc:spChg>
        <pc:spChg chg="add del">
          <ac:chgData name="Valerie van den Berg" userId="b7f64057-db8e-423a-b2b5-100c21bc0b3b" providerId="ADAL" clId="{06149FA4-B09B-4632-95E6-EC7BD53C18B7}" dt="2021-04-15T07:05:05.862" v="2730" actId="26606"/>
          <ac:spMkLst>
            <pc:docMk/>
            <pc:sldMk cId="1261940356" sldId="294"/>
            <ac:spMk id="1044" creationId="{79CBD3C9-4E66-426D-948E-7CF4778107E8}"/>
          </ac:spMkLst>
        </pc:spChg>
        <pc:spChg chg="add del">
          <ac:chgData name="Valerie van den Berg" userId="b7f64057-db8e-423a-b2b5-100c21bc0b3b" providerId="ADAL" clId="{06149FA4-B09B-4632-95E6-EC7BD53C18B7}" dt="2021-04-15T07:05:05.862" v="2730" actId="26606"/>
          <ac:spMkLst>
            <pc:docMk/>
            <pc:sldMk cId="1261940356" sldId="294"/>
            <ac:spMk id="1045" creationId="{DDB95FCF-AD96-482F-9FB8-CD95725E6EFF}"/>
          </ac:spMkLst>
        </pc:spChg>
        <pc:spChg chg="add del">
          <ac:chgData name="Valerie van den Berg" userId="b7f64057-db8e-423a-b2b5-100c21bc0b3b" providerId="ADAL" clId="{06149FA4-B09B-4632-95E6-EC7BD53C18B7}" dt="2021-04-15T07:05:05.862" v="2730" actId="26606"/>
          <ac:spMkLst>
            <pc:docMk/>
            <pc:sldMk cId="1261940356" sldId="294"/>
            <ac:spMk id="1047" creationId="{6C26C0AB-632B-4701-A5A6-052B75B7F659}"/>
          </ac:spMkLst>
        </pc:spChg>
        <pc:spChg chg="add del">
          <ac:chgData name="Valerie van den Berg" userId="b7f64057-db8e-423a-b2b5-100c21bc0b3b" providerId="ADAL" clId="{06149FA4-B09B-4632-95E6-EC7BD53C18B7}" dt="2021-04-15T07:05:05.862" v="2730" actId="26606"/>
          <ac:spMkLst>
            <pc:docMk/>
            <pc:sldMk cId="1261940356" sldId="294"/>
            <ac:spMk id="1048" creationId="{122A2853-A55A-47F7-902F-6DE7185D8DA6}"/>
          </ac:spMkLst>
        </pc:spChg>
        <pc:spChg chg="add del">
          <ac:chgData name="Valerie van den Berg" userId="b7f64057-db8e-423a-b2b5-100c21bc0b3b" providerId="ADAL" clId="{06149FA4-B09B-4632-95E6-EC7BD53C18B7}" dt="2021-04-15T07:05:05.862" v="2730" actId="26606"/>
          <ac:spMkLst>
            <pc:docMk/>
            <pc:sldMk cId="1261940356" sldId="294"/>
            <ac:spMk id="1050" creationId="{F4F11129-8A77-4850-9BAB-FDA0CF4F3B66}"/>
          </ac:spMkLst>
        </pc:spChg>
        <pc:spChg chg="add del">
          <ac:chgData name="Valerie van den Berg" userId="b7f64057-db8e-423a-b2b5-100c21bc0b3b" providerId="ADAL" clId="{06149FA4-B09B-4632-95E6-EC7BD53C18B7}" dt="2021-04-15T07:05:05.862" v="2730" actId="26606"/>
          <ac:spMkLst>
            <pc:docMk/>
            <pc:sldMk cId="1261940356" sldId="294"/>
            <ac:spMk id="1052" creationId="{FB71362F-6305-42A2-8633-285CE3813B1A}"/>
          </ac:spMkLst>
        </pc:spChg>
        <pc:spChg chg="add del">
          <ac:chgData name="Valerie van den Berg" userId="b7f64057-db8e-423a-b2b5-100c21bc0b3b" providerId="ADAL" clId="{06149FA4-B09B-4632-95E6-EC7BD53C18B7}" dt="2021-04-15T07:05:05.862" v="2730" actId="26606"/>
          <ac:spMkLst>
            <pc:docMk/>
            <pc:sldMk cId="1261940356" sldId="294"/>
            <ac:spMk id="1053" creationId="{611F50C1-F708-485D-B1A9-65873AB21768}"/>
          </ac:spMkLst>
        </pc:spChg>
        <pc:spChg chg="add del">
          <ac:chgData name="Valerie van den Berg" userId="b7f64057-db8e-423a-b2b5-100c21bc0b3b" providerId="ADAL" clId="{06149FA4-B09B-4632-95E6-EC7BD53C18B7}" dt="2021-04-15T07:05:05.862" v="2730" actId="26606"/>
          <ac:spMkLst>
            <pc:docMk/>
            <pc:sldMk cId="1261940356" sldId="294"/>
            <ac:spMk id="1055" creationId="{0A5A83DD-4937-4DF6-874D-CCCEBB0A43AC}"/>
          </ac:spMkLst>
        </pc:spChg>
        <pc:spChg chg="add del">
          <ac:chgData name="Valerie van den Berg" userId="b7f64057-db8e-423a-b2b5-100c21bc0b3b" providerId="ADAL" clId="{06149FA4-B09B-4632-95E6-EC7BD53C18B7}" dt="2021-04-15T07:05:05.862" v="2730" actId="26606"/>
          <ac:spMkLst>
            <pc:docMk/>
            <pc:sldMk cId="1261940356" sldId="294"/>
            <ac:spMk id="1056" creationId="{F8E13420-6517-4711-B170-2693FB5C68DD}"/>
          </ac:spMkLst>
        </pc:spChg>
        <pc:spChg chg="add del">
          <ac:chgData name="Valerie van den Berg" userId="b7f64057-db8e-423a-b2b5-100c21bc0b3b" providerId="ADAL" clId="{06149FA4-B09B-4632-95E6-EC7BD53C18B7}" dt="2021-04-15T07:05:05.862" v="2730" actId="26606"/>
          <ac:spMkLst>
            <pc:docMk/>
            <pc:sldMk cId="1261940356" sldId="294"/>
            <ac:spMk id="1058" creationId="{3CE8022F-8E5C-4EE9-AF26-62B2722EE51D}"/>
          </ac:spMkLst>
        </pc:spChg>
        <pc:picChg chg="add del mod">
          <ac:chgData name="Valerie van den Berg" userId="b7f64057-db8e-423a-b2b5-100c21bc0b3b" providerId="ADAL" clId="{06149FA4-B09B-4632-95E6-EC7BD53C18B7}" dt="2021-04-15T07:05:41.886" v="2740" actId="1076"/>
          <ac:picMkLst>
            <pc:docMk/>
            <pc:sldMk cId="1261940356" sldId="294"/>
            <ac:picMk id="6" creationId="{33BC77B7-EA7E-462C-993F-928B3A10453D}"/>
          </ac:picMkLst>
        </pc:picChg>
        <pc:picChg chg="add mod ord">
          <ac:chgData name="Valerie van den Berg" userId="b7f64057-db8e-423a-b2b5-100c21bc0b3b" providerId="ADAL" clId="{06149FA4-B09B-4632-95E6-EC7BD53C18B7}" dt="2021-04-15T07:06:02.542" v="2745" actId="14100"/>
          <ac:picMkLst>
            <pc:docMk/>
            <pc:sldMk cId="1261940356" sldId="294"/>
            <ac:picMk id="1026" creationId="{FA2AAC44-C70C-4562-85A9-6948821EF7ED}"/>
          </ac:picMkLst>
        </pc:picChg>
        <pc:picChg chg="del">
          <ac:chgData name="Valerie van den Berg" userId="b7f64057-db8e-423a-b2b5-100c21bc0b3b" providerId="ADAL" clId="{06149FA4-B09B-4632-95E6-EC7BD53C18B7}" dt="2021-04-15T07:02:48.482" v="2704" actId="478"/>
          <ac:picMkLst>
            <pc:docMk/>
            <pc:sldMk cId="1261940356" sldId="294"/>
            <ac:picMk id="4098" creationId="{662C9AE9-BAB6-432A-8A21-8A1DE35C524D}"/>
          </ac:picMkLst>
        </pc:picChg>
        <pc:cxnChg chg="add del">
          <ac:chgData name="Valerie van den Berg" userId="b7f64057-db8e-423a-b2b5-100c21bc0b3b" providerId="ADAL" clId="{06149FA4-B09B-4632-95E6-EC7BD53C18B7}" dt="2021-04-15T07:03:10.820" v="2711" actId="26606"/>
          <ac:cxnSpMkLst>
            <pc:docMk/>
            <pc:sldMk cId="1261940356" sldId="294"/>
            <ac:cxnSpMk id="75" creationId="{8465D64B-59F4-4BDC-B833-A17EF1E04697}"/>
          </ac:cxnSpMkLst>
        </pc:cxnChg>
        <pc:cxnChg chg="add del">
          <ac:chgData name="Valerie van den Berg" userId="b7f64057-db8e-423a-b2b5-100c21bc0b3b" providerId="ADAL" clId="{06149FA4-B09B-4632-95E6-EC7BD53C18B7}" dt="2021-04-15T07:03:10.820" v="2711" actId="26606"/>
          <ac:cxnSpMkLst>
            <pc:docMk/>
            <pc:sldMk cId="1261940356" sldId="294"/>
            <ac:cxnSpMk id="81" creationId="{7DDC7D3D-A4F6-4638-B02B-2DBB6C11F5D3}"/>
          </ac:cxnSpMkLst>
        </pc:cxnChg>
        <pc:cxnChg chg="add del">
          <ac:chgData name="Valerie van den Berg" userId="b7f64057-db8e-423a-b2b5-100c21bc0b3b" providerId="ADAL" clId="{06149FA4-B09B-4632-95E6-EC7BD53C18B7}" dt="2021-04-15T07:05:00.921" v="2726" actId="26606"/>
          <ac:cxnSpMkLst>
            <pc:docMk/>
            <pc:sldMk cId="1261940356" sldId="294"/>
            <ac:cxnSpMk id="99" creationId="{BAF7F52A-561E-4CE4-A251-1565CF80F23D}"/>
          </ac:cxnSpMkLst>
        </pc:cxnChg>
        <pc:cxnChg chg="add del">
          <ac:chgData name="Valerie van den Berg" userId="b7f64057-db8e-423a-b2b5-100c21bc0b3b" providerId="ADAL" clId="{06149FA4-B09B-4632-95E6-EC7BD53C18B7}" dt="2021-04-15T07:05:00.921" v="2726" actId="26606"/>
          <ac:cxnSpMkLst>
            <pc:docMk/>
            <pc:sldMk cId="1261940356" sldId="294"/>
            <ac:cxnSpMk id="103" creationId="{69F5D122-D36F-4D6D-9C73-84DA7782631A}"/>
          </ac:cxnSpMkLst>
        </pc:cxnChg>
        <pc:cxnChg chg="add del">
          <ac:chgData name="Valerie van den Berg" userId="b7f64057-db8e-423a-b2b5-100c21bc0b3b" providerId="ADAL" clId="{06149FA4-B09B-4632-95E6-EC7BD53C18B7}" dt="2021-04-15T07:03:12.963" v="2713" actId="26606"/>
          <ac:cxnSpMkLst>
            <pc:docMk/>
            <pc:sldMk cId="1261940356" sldId="294"/>
            <ac:cxnSpMk id="1030" creationId="{64EEEC00-AD80-4734-BEE6-04CBDEC830C9}"/>
          </ac:cxnSpMkLst>
        </pc:cxnChg>
        <pc:cxnChg chg="add del">
          <ac:chgData name="Valerie van den Berg" userId="b7f64057-db8e-423a-b2b5-100c21bc0b3b" providerId="ADAL" clId="{06149FA4-B09B-4632-95E6-EC7BD53C18B7}" dt="2021-04-15T07:03:12.963" v="2713" actId="26606"/>
          <ac:cxnSpMkLst>
            <pc:docMk/>
            <pc:sldMk cId="1261940356" sldId="294"/>
            <ac:cxnSpMk id="1033" creationId="{67A69A5B-FB7E-40C2-A416-68C80A100AEB}"/>
          </ac:cxnSpMkLst>
        </pc:cxnChg>
        <pc:cxnChg chg="add del">
          <ac:chgData name="Valerie van den Berg" userId="b7f64057-db8e-423a-b2b5-100c21bc0b3b" providerId="ADAL" clId="{06149FA4-B09B-4632-95E6-EC7BD53C18B7}" dt="2021-04-15T07:03:16.161" v="2717" actId="26606"/>
          <ac:cxnSpMkLst>
            <pc:docMk/>
            <pc:sldMk cId="1261940356" sldId="294"/>
            <ac:cxnSpMk id="1038" creationId="{8465D64B-59F4-4BDC-B833-A17EF1E04697}"/>
          </ac:cxnSpMkLst>
        </pc:cxnChg>
        <pc:cxnChg chg="add del">
          <ac:chgData name="Valerie van den Berg" userId="b7f64057-db8e-423a-b2b5-100c21bc0b3b" providerId="ADAL" clId="{06149FA4-B09B-4632-95E6-EC7BD53C18B7}" dt="2021-04-15T07:03:16.161" v="2717" actId="26606"/>
          <ac:cxnSpMkLst>
            <pc:docMk/>
            <pc:sldMk cId="1261940356" sldId="294"/>
            <ac:cxnSpMk id="1041" creationId="{7DDC7D3D-A4F6-4638-B02B-2DBB6C11F5D3}"/>
          </ac:cxnSpMkLst>
        </pc:cxnChg>
        <pc:cxnChg chg="add del">
          <ac:chgData name="Valerie van den Berg" userId="b7f64057-db8e-423a-b2b5-100c21bc0b3b" providerId="ADAL" clId="{06149FA4-B09B-4632-95E6-EC7BD53C18B7}" dt="2021-04-15T07:05:05.862" v="2730" actId="26606"/>
          <ac:cxnSpMkLst>
            <pc:docMk/>
            <pc:sldMk cId="1261940356" sldId="294"/>
            <ac:cxnSpMk id="1046" creationId="{64EEEC00-AD80-4734-BEE6-04CBDEC830C9}"/>
          </ac:cxnSpMkLst>
        </pc:cxnChg>
        <pc:cxnChg chg="add del">
          <ac:chgData name="Valerie van den Berg" userId="b7f64057-db8e-423a-b2b5-100c21bc0b3b" providerId="ADAL" clId="{06149FA4-B09B-4632-95E6-EC7BD53C18B7}" dt="2021-04-15T07:05:05.862" v="2730" actId="26606"/>
          <ac:cxnSpMkLst>
            <pc:docMk/>
            <pc:sldMk cId="1261940356" sldId="294"/>
            <ac:cxnSpMk id="1049" creationId="{4A0A3D00-134B-401B-BED1-39F1B734C951}"/>
          </ac:cxnSpMkLst>
        </pc:cxnChg>
        <pc:cxnChg chg="add del">
          <ac:chgData name="Valerie van den Berg" userId="b7f64057-db8e-423a-b2b5-100c21bc0b3b" providerId="ADAL" clId="{06149FA4-B09B-4632-95E6-EC7BD53C18B7}" dt="2021-04-15T07:05:05.862" v="2730" actId="26606"/>
          <ac:cxnSpMkLst>
            <pc:docMk/>
            <pc:sldMk cId="1261940356" sldId="294"/>
            <ac:cxnSpMk id="1054" creationId="{BAF7F52A-561E-4CE4-A251-1565CF80F23D}"/>
          </ac:cxnSpMkLst>
        </pc:cxnChg>
        <pc:cxnChg chg="add del">
          <ac:chgData name="Valerie van den Berg" userId="b7f64057-db8e-423a-b2b5-100c21bc0b3b" providerId="ADAL" clId="{06149FA4-B09B-4632-95E6-EC7BD53C18B7}" dt="2021-04-15T07:05:05.862" v="2730" actId="26606"/>
          <ac:cxnSpMkLst>
            <pc:docMk/>
            <pc:sldMk cId="1261940356" sldId="294"/>
            <ac:cxnSpMk id="1057" creationId="{A43D3E26-B7EA-4074-9110-C930375CC92B}"/>
          </ac:cxnSpMkLst>
        </pc:cxnChg>
      </pc:sldChg>
      <pc:sldChg chg="addSp delSp modSp add mod ord addAnim delAnim">
        <pc:chgData name="Valerie van den Berg" userId="b7f64057-db8e-423a-b2b5-100c21bc0b3b" providerId="ADAL" clId="{06149FA4-B09B-4632-95E6-EC7BD53C18B7}" dt="2021-04-15T07:07:39.146" v="2941" actId="26606"/>
        <pc:sldMkLst>
          <pc:docMk/>
          <pc:sldMk cId="310560488" sldId="295"/>
        </pc:sldMkLst>
        <pc:spChg chg="mod">
          <ac:chgData name="Valerie van den Berg" userId="b7f64057-db8e-423a-b2b5-100c21bc0b3b" providerId="ADAL" clId="{06149FA4-B09B-4632-95E6-EC7BD53C18B7}" dt="2021-04-15T07:07:39.146" v="2941" actId="26606"/>
          <ac:spMkLst>
            <pc:docMk/>
            <pc:sldMk cId="310560488" sldId="295"/>
            <ac:spMk id="2" creationId="{3500C75F-F0E0-43A1-B9C0-AED5264D5FAD}"/>
          </ac:spMkLst>
        </pc:spChg>
        <pc:spChg chg="del mod">
          <ac:chgData name="Valerie van den Berg" userId="b7f64057-db8e-423a-b2b5-100c21bc0b3b" providerId="ADAL" clId="{06149FA4-B09B-4632-95E6-EC7BD53C18B7}" dt="2021-04-15T07:07:18.469" v="2933" actId="21"/>
          <ac:spMkLst>
            <pc:docMk/>
            <pc:sldMk cId="310560488" sldId="295"/>
            <ac:spMk id="3" creationId="{9110B8F0-77E6-4985-AEB5-B4A33598BCFC}"/>
          </ac:spMkLst>
        </pc:spChg>
        <pc:spChg chg="add del">
          <ac:chgData name="Valerie van den Berg" userId="b7f64057-db8e-423a-b2b5-100c21bc0b3b" providerId="ADAL" clId="{06149FA4-B09B-4632-95E6-EC7BD53C18B7}" dt="2021-04-15T07:07:39.123" v="2940" actId="26606"/>
          <ac:spMkLst>
            <pc:docMk/>
            <pc:sldMk cId="310560488" sldId="295"/>
            <ac:spMk id="10" creationId="{809C0BCD-BEE9-423F-A51C-BCCD8E5EAADA}"/>
          </ac:spMkLst>
        </pc:spChg>
        <pc:spChg chg="add del">
          <ac:chgData name="Valerie van den Berg" userId="b7f64057-db8e-423a-b2b5-100c21bc0b3b" providerId="ADAL" clId="{06149FA4-B09B-4632-95E6-EC7BD53C18B7}" dt="2021-04-15T07:07:39.123" v="2940" actId="26606"/>
          <ac:spMkLst>
            <pc:docMk/>
            <pc:sldMk cId="310560488" sldId="295"/>
            <ac:spMk id="12" creationId="{9998D094-42B2-42BA-AA14-E8FBE073A5D8}"/>
          </ac:spMkLst>
        </pc:spChg>
        <pc:spChg chg="add del">
          <ac:chgData name="Valerie van den Berg" userId="b7f64057-db8e-423a-b2b5-100c21bc0b3b" providerId="ADAL" clId="{06149FA4-B09B-4632-95E6-EC7BD53C18B7}" dt="2021-04-15T07:07:39.123" v="2940" actId="26606"/>
          <ac:spMkLst>
            <pc:docMk/>
            <pc:sldMk cId="310560488" sldId="295"/>
            <ac:spMk id="16" creationId="{63FE6F10-B3AD-4403-94CA-F5115528699D}"/>
          </ac:spMkLst>
        </pc:spChg>
        <pc:spChg chg="add del">
          <ac:chgData name="Valerie van den Berg" userId="b7f64057-db8e-423a-b2b5-100c21bc0b3b" providerId="ADAL" clId="{06149FA4-B09B-4632-95E6-EC7BD53C18B7}" dt="2021-04-15T07:07:39.123" v="2940" actId="26606"/>
          <ac:spMkLst>
            <pc:docMk/>
            <pc:sldMk cId="310560488" sldId="295"/>
            <ac:spMk id="18" creationId="{364D6A39-A4F7-4B00-9F42-3BC67177DB1F}"/>
          </ac:spMkLst>
        </pc:spChg>
        <pc:spChg chg="add del">
          <ac:chgData name="Valerie van den Berg" userId="b7f64057-db8e-423a-b2b5-100c21bc0b3b" providerId="ADAL" clId="{06149FA4-B09B-4632-95E6-EC7BD53C18B7}" dt="2021-04-15T07:07:39.123" v="2940" actId="26606"/>
          <ac:spMkLst>
            <pc:docMk/>
            <pc:sldMk cId="310560488" sldId="295"/>
            <ac:spMk id="22" creationId="{B5D0D97D-7911-4A25-88E2-4D81FD4AB294}"/>
          </ac:spMkLst>
        </pc:spChg>
        <pc:spChg chg="add">
          <ac:chgData name="Valerie van den Berg" userId="b7f64057-db8e-423a-b2b5-100c21bc0b3b" providerId="ADAL" clId="{06149FA4-B09B-4632-95E6-EC7BD53C18B7}" dt="2021-04-15T07:07:39.146" v="2941" actId="26606"/>
          <ac:spMkLst>
            <pc:docMk/>
            <pc:sldMk cId="310560488" sldId="295"/>
            <ac:spMk id="24" creationId="{79CBD3C9-4E66-426D-948E-7CF4778107E8}"/>
          </ac:spMkLst>
        </pc:spChg>
        <pc:spChg chg="add">
          <ac:chgData name="Valerie van den Berg" userId="b7f64057-db8e-423a-b2b5-100c21bc0b3b" providerId="ADAL" clId="{06149FA4-B09B-4632-95E6-EC7BD53C18B7}" dt="2021-04-15T07:07:39.146" v="2941" actId="26606"/>
          <ac:spMkLst>
            <pc:docMk/>
            <pc:sldMk cId="310560488" sldId="295"/>
            <ac:spMk id="25" creationId="{DDB95FCF-AD96-482F-9FB8-CD95725E6EFF}"/>
          </ac:spMkLst>
        </pc:spChg>
        <pc:spChg chg="add">
          <ac:chgData name="Valerie van den Berg" userId="b7f64057-db8e-423a-b2b5-100c21bc0b3b" providerId="ADAL" clId="{06149FA4-B09B-4632-95E6-EC7BD53C18B7}" dt="2021-04-15T07:07:39.146" v="2941" actId="26606"/>
          <ac:spMkLst>
            <pc:docMk/>
            <pc:sldMk cId="310560488" sldId="295"/>
            <ac:spMk id="27" creationId="{2ED84DD6-8A68-4994-8094-8DDBE89BF353}"/>
          </ac:spMkLst>
        </pc:spChg>
        <pc:spChg chg="add">
          <ac:chgData name="Valerie van den Berg" userId="b7f64057-db8e-423a-b2b5-100c21bc0b3b" providerId="ADAL" clId="{06149FA4-B09B-4632-95E6-EC7BD53C18B7}" dt="2021-04-15T07:07:39.146" v="2941" actId="26606"/>
          <ac:spMkLst>
            <pc:docMk/>
            <pc:sldMk cId="310560488" sldId="295"/>
            <ac:spMk id="28" creationId="{176049D7-366E-4AC9-B689-460CC28F8E70}"/>
          </ac:spMkLst>
        </pc:spChg>
        <pc:spChg chg="add">
          <ac:chgData name="Valerie van den Berg" userId="b7f64057-db8e-423a-b2b5-100c21bc0b3b" providerId="ADAL" clId="{06149FA4-B09B-4632-95E6-EC7BD53C18B7}" dt="2021-04-15T07:07:39.146" v="2941" actId="26606"/>
          <ac:spMkLst>
            <pc:docMk/>
            <pc:sldMk cId="310560488" sldId="295"/>
            <ac:spMk id="30" creationId="{4AD45A04-4150-4943-BB06-EEEDDD73BFCE}"/>
          </ac:spMkLst>
        </pc:spChg>
        <pc:picChg chg="add mod">
          <ac:chgData name="Valerie van den Berg" userId="b7f64057-db8e-423a-b2b5-100c21bc0b3b" providerId="ADAL" clId="{06149FA4-B09B-4632-95E6-EC7BD53C18B7}" dt="2021-04-15T07:07:39.146" v="2941" actId="26606"/>
          <ac:picMkLst>
            <pc:docMk/>
            <pc:sldMk cId="310560488" sldId="295"/>
            <ac:picMk id="5" creationId="{D43C6B86-D943-4BE7-82F4-10D49A265918}"/>
          </ac:picMkLst>
        </pc:picChg>
        <pc:picChg chg="del">
          <ac:chgData name="Valerie van den Berg" userId="b7f64057-db8e-423a-b2b5-100c21bc0b3b" providerId="ADAL" clId="{06149FA4-B09B-4632-95E6-EC7BD53C18B7}" dt="2021-04-15T07:07:09.167" v="2931" actId="478"/>
          <ac:picMkLst>
            <pc:docMk/>
            <pc:sldMk cId="310560488" sldId="295"/>
            <ac:picMk id="4098" creationId="{662C9AE9-BAB6-432A-8A21-8A1DE35C524D}"/>
          </ac:picMkLst>
        </pc:picChg>
        <pc:cxnChg chg="add del">
          <ac:chgData name="Valerie van den Berg" userId="b7f64057-db8e-423a-b2b5-100c21bc0b3b" providerId="ADAL" clId="{06149FA4-B09B-4632-95E6-EC7BD53C18B7}" dt="2021-04-15T07:07:39.123" v="2940" actId="26606"/>
          <ac:cxnSpMkLst>
            <pc:docMk/>
            <pc:sldMk cId="310560488" sldId="295"/>
            <ac:cxnSpMk id="14" creationId="{8465D64B-59F4-4BDC-B833-A17EF1E04697}"/>
          </ac:cxnSpMkLst>
        </pc:cxnChg>
        <pc:cxnChg chg="add del">
          <ac:chgData name="Valerie van den Berg" userId="b7f64057-db8e-423a-b2b5-100c21bc0b3b" providerId="ADAL" clId="{06149FA4-B09B-4632-95E6-EC7BD53C18B7}" dt="2021-04-15T07:07:39.123" v="2940" actId="26606"/>
          <ac:cxnSpMkLst>
            <pc:docMk/>
            <pc:sldMk cId="310560488" sldId="295"/>
            <ac:cxnSpMk id="20" creationId="{13553ADF-88A1-4645-B819-890CA3DF7D5B}"/>
          </ac:cxnSpMkLst>
        </pc:cxnChg>
        <pc:cxnChg chg="add">
          <ac:chgData name="Valerie van den Berg" userId="b7f64057-db8e-423a-b2b5-100c21bc0b3b" providerId="ADAL" clId="{06149FA4-B09B-4632-95E6-EC7BD53C18B7}" dt="2021-04-15T07:07:39.146" v="2941" actId="26606"/>
          <ac:cxnSpMkLst>
            <pc:docMk/>
            <pc:sldMk cId="310560488" sldId="295"/>
            <ac:cxnSpMk id="26" creationId="{64EEEC00-AD80-4734-BEE6-04CBDEC830C9}"/>
          </ac:cxnSpMkLst>
        </pc:cxnChg>
        <pc:cxnChg chg="add">
          <ac:chgData name="Valerie van den Berg" userId="b7f64057-db8e-423a-b2b5-100c21bc0b3b" providerId="ADAL" clId="{06149FA4-B09B-4632-95E6-EC7BD53C18B7}" dt="2021-04-15T07:07:39.146" v="2941" actId="26606"/>
          <ac:cxnSpMkLst>
            <pc:docMk/>
            <pc:sldMk cId="310560488" sldId="295"/>
            <ac:cxnSpMk id="29" creationId="{BC9E91F8-C4AE-4EB0-8B76-FF3F3FC7183D}"/>
          </ac:cxnSpMkLst>
        </pc:cxnChg>
      </pc:sldChg>
      <pc:sldMasterChg chg="del delSldLayout">
        <pc:chgData name="Valerie van den Berg" userId="b7f64057-db8e-423a-b2b5-100c21bc0b3b" providerId="ADAL" clId="{06149FA4-B09B-4632-95E6-EC7BD53C18B7}" dt="2021-04-14T14:27:20.263" v="2672" actId="47"/>
        <pc:sldMasterMkLst>
          <pc:docMk/>
          <pc:sldMasterMk cId="3547645612" sldId="2147483675"/>
        </pc:sldMasterMkLst>
        <pc:sldLayoutChg chg="del">
          <pc:chgData name="Valerie van den Berg" userId="b7f64057-db8e-423a-b2b5-100c21bc0b3b" providerId="ADAL" clId="{06149FA4-B09B-4632-95E6-EC7BD53C18B7}" dt="2021-04-14T14:27:20.263" v="2672" actId="47"/>
          <pc:sldLayoutMkLst>
            <pc:docMk/>
            <pc:sldMasterMk cId="3547645612" sldId="2147483675"/>
            <pc:sldLayoutMk cId="127375978" sldId="2147483676"/>
          </pc:sldLayoutMkLst>
        </pc:sldLayoutChg>
        <pc:sldLayoutChg chg="del">
          <pc:chgData name="Valerie van den Berg" userId="b7f64057-db8e-423a-b2b5-100c21bc0b3b" providerId="ADAL" clId="{06149FA4-B09B-4632-95E6-EC7BD53C18B7}" dt="2021-04-14T14:27:20.263" v="2672" actId="47"/>
          <pc:sldLayoutMkLst>
            <pc:docMk/>
            <pc:sldMasterMk cId="3547645612" sldId="2147483675"/>
            <pc:sldLayoutMk cId="3041022235" sldId="2147483677"/>
          </pc:sldLayoutMkLst>
        </pc:sldLayoutChg>
        <pc:sldLayoutChg chg="del">
          <pc:chgData name="Valerie van den Berg" userId="b7f64057-db8e-423a-b2b5-100c21bc0b3b" providerId="ADAL" clId="{06149FA4-B09B-4632-95E6-EC7BD53C18B7}" dt="2021-04-14T14:27:20.263" v="2672" actId="47"/>
          <pc:sldLayoutMkLst>
            <pc:docMk/>
            <pc:sldMasterMk cId="3547645612" sldId="2147483675"/>
            <pc:sldLayoutMk cId="2630914188" sldId="2147483678"/>
          </pc:sldLayoutMkLst>
        </pc:sldLayoutChg>
        <pc:sldLayoutChg chg="del">
          <pc:chgData name="Valerie van den Berg" userId="b7f64057-db8e-423a-b2b5-100c21bc0b3b" providerId="ADAL" clId="{06149FA4-B09B-4632-95E6-EC7BD53C18B7}" dt="2021-04-14T14:27:20.263" v="2672" actId="47"/>
          <pc:sldLayoutMkLst>
            <pc:docMk/>
            <pc:sldMasterMk cId="3547645612" sldId="2147483675"/>
            <pc:sldLayoutMk cId="3121910495" sldId="2147483679"/>
          </pc:sldLayoutMkLst>
        </pc:sldLayoutChg>
        <pc:sldLayoutChg chg="del">
          <pc:chgData name="Valerie van den Berg" userId="b7f64057-db8e-423a-b2b5-100c21bc0b3b" providerId="ADAL" clId="{06149FA4-B09B-4632-95E6-EC7BD53C18B7}" dt="2021-04-14T14:27:20.263" v="2672" actId="47"/>
          <pc:sldLayoutMkLst>
            <pc:docMk/>
            <pc:sldMasterMk cId="3547645612" sldId="2147483675"/>
            <pc:sldLayoutMk cId="2770816827" sldId="2147483680"/>
          </pc:sldLayoutMkLst>
        </pc:sldLayoutChg>
        <pc:sldLayoutChg chg="del">
          <pc:chgData name="Valerie van den Berg" userId="b7f64057-db8e-423a-b2b5-100c21bc0b3b" providerId="ADAL" clId="{06149FA4-B09B-4632-95E6-EC7BD53C18B7}" dt="2021-04-14T14:27:20.263" v="2672" actId="47"/>
          <pc:sldLayoutMkLst>
            <pc:docMk/>
            <pc:sldMasterMk cId="3547645612" sldId="2147483675"/>
            <pc:sldLayoutMk cId="1175970881" sldId="2147483681"/>
          </pc:sldLayoutMkLst>
        </pc:sldLayoutChg>
        <pc:sldLayoutChg chg="del">
          <pc:chgData name="Valerie van den Berg" userId="b7f64057-db8e-423a-b2b5-100c21bc0b3b" providerId="ADAL" clId="{06149FA4-B09B-4632-95E6-EC7BD53C18B7}" dt="2021-04-14T14:27:20.263" v="2672" actId="47"/>
          <pc:sldLayoutMkLst>
            <pc:docMk/>
            <pc:sldMasterMk cId="3547645612" sldId="2147483675"/>
            <pc:sldLayoutMk cId="4046241463" sldId="2147483682"/>
          </pc:sldLayoutMkLst>
        </pc:sldLayoutChg>
        <pc:sldLayoutChg chg="del">
          <pc:chgData name="Valerie van den Berg" userId="b7f64057-db8e-423a-b2b5-100c21bc0b3b" providerId="ADAL" clId="{06149FA4-B09B-4632-95E6-EC7BD53C18B7}" dt="2021-04-14T14:27:20.263" v="2672" actId="47"/>
          <pc:sldLayoutMkLst>
            <pc:docMk/>
            <pc:sldMasterMk cId="3547645612" sldId="2147483675"/>
            <pc:sldLayoutMk cId="1460412948" sldId="2147483683"/>
          </pc:sldLayoutMkLst>
        </pc:sldLayoutChg>
        <pc:sldLayoutChg chg="del">
          <pc:chgData name="Valerie van den Berg" userId="b7f64057-db8e-423a-b2b5-100c21bc0b3b" providerId="ADAL" clId="{06149FA4-B09B-4632-95E6-EC7BD53C18B7}" dt="2021-04-14T14:27:20.263" v="2672" actId="47"/>
          <pc:sldLayoutMkLst>
            <pc:docMk/>
            <pc:sldMasterMk cId="3547645612" sldId="2147483675"/>
            <pc:sldLayoutMk cId="4247258775" sldId="2147483684"/>
          </pc:sldLayoutMkLst>
        </pc:sldLayoutChg>
        <pc:sldLayoutChg chg="del">
          <pc:chgData name="Valerie van den Berg" userId="b7f64057-db8e-423a-b2b5-100c21bc0b3b" providerId="ADAL" clId="{06149FA4-B09B-4632-95E6-EC7BD53C18B7}" dt="2021-04-14T14:27:20.263" v="2672" actId="47"/>
          <pc:sldLayoutMkLst>
            <pc:docMk/>
            <pc:sldMasterMk cId="3547645612" sldId="2147483675"/>
            <pc:sldLayoutMk cId="2778986653" sldId="2147483685"/>
          </pc:sldLayoutMkLst>
        </pc:sldLayoutChg>
        <pc:sldLayoutChg chg="del">
          <pc:chgData name="Valerie van den Berg" userId="b7f64057-db8e-423a-b2b5-100c21bc0b3b" providerId="ADAL" clId="{06149FA4-B09B-4632-95E6-EC7BD53C18B7}" dt="2021-04-14T14:27:20.263" v="2672" actId="47"/>
          <pc:sldLayoutMkLst>
            <pc:docMk/>
            <pc:sldMasterMk cId="3547645612" sldId="2147483675"/>
            <pc:sldLayoutMk cId="2356491837" sldId="2147483686"/>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ECDE04-ECFF-40DB-A535-C30A6236E3C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2940EC8-C0F0-402F-9C8D-5DD0FE07BF35}">
      <dgm:prSet/>
      <dgm:spPr/>
      <dgm:t>
        <a:bodyPr/>
        <a:lstStyle/>
        <a:p>
          <a:pPr>
            <a:lnSpc>
              <a:spcPct val="100000"/>
            </a:lnSpc>
          </a:pPr>
          <a:r>
            <a:rPr lang="en-US" dirty="0"/>
            <a:t>Check in</a:t>
          </a:r>
        </a:p>
      </dgm:t>
    </dgm:pt>
    <dgm:pt modelId="{A0B66332-10B7-4B69-A3E8-8CFDD196317C}" type="parTrans" cxnId="{B0378DCC-D345-4061-894C-E1775598DD95}">
      <dgm:prSet/>
      <dgm:spPr/>
      <dgm:t>
        <a:bodyPr/>
        <a:lstStyle/>
        <a:p>
          <a:endParaRPr lang="en-US"/>
        </a:p>
      </dgm:t>
    </dgm:pt>
    <dgm:pt modelId="{55DED918-5F1B-4CDB-839C-EC07FC5BE954}" type="sibTrans" cxnId="{B0378DCC-D345-4061-894C-E1775598DD95}">
      <dgm:prSet/>
      <dgm:spPr/>
      <dgm:t>
        <a:bodyPr/>
        <a:lstStyle/>
        <a:p>
          <a:endParaRPr lang="en-US"/>
        </a:p>
      </dgm:t>
    </dgm:pt>
    <dgm:pt modelId="{C232BC6D-395D-4AE0-9505-AABD03440544}">
      <dgm:prSet/>
      <dgm:spPr/>
      <dgm:t>
        <a:bodyPr/>
        <a:lstStyle/>
        <a:p>
          <a:pPr>
            <a:lnSpc>
              <a:spcPct val="100000"/>
            </a:lnSpc>
          </a:pPr>
          <a:r>
            <a:rPr lang="nl-NL" dirty="0"/>
            <a:t>Bedank je stagebegeleider </a:t>
          </a:r>
          <a:endParaRPr lang="en-US" dirty="0"/>
        </a:p>
      </dgm:t>
    </dgm:pt>
    <dgm:pt modelId="{0314A7B5-6ED7-49FA-87FC-C46DC1477EF8}" type="parTrans" cxnId="{0D7E0C14-72CF-4E98-B448-5544840E4CFD}">
      <dgm:prSet/>
      <dgm:spPr/>
      <dgm:t>
        <a:bodyPr/>
        <a:lstStyle/>
        <a:p>
          <a:endParaRPr lang="en-US"/>
        </a:p>
      </dgm:t>
    </dgm:pt>
    <dgm:pt modelId="{1255A564-CAE4-4F03-80D1-169236A1C88F}" type="sibTrans" cxnId="{0D7E0C14-72CF-4E98-B448-5544840E4CFD}">
      <dgm:prSet/>
      <dgm:spPr/>
      <dgm:t>
        <a:bodyPr/>
        <a:lstStyle/>
        <a:p>
          <a:endParaRPr lang="en-US"/>
        </a:p>
      </dgm:t>
    </dgm:pt>
    <dgm:pt modelId="{89AACE43-4644-459D-A8E4-C93CA7DD8D36}">
      <dgm:prSet/>
      <dgm:spPr/>
      <dgm:t>
        <a:bodyPr/>
        <a:lstStyle/>
        <a:p>
          <a:pPr>
            <a:lnSpc>
              <a:spcPct val="100000"/>
            </a:lnSpc>
          </a:pPr>
          <a:r>
            <a:rPr lang="nl-NL" dirty="0"/>
            <a:t>Werken aan </a:t>
          </a:r>
          <a:r>
            <a:rPr lang="nl-NL" dirty="0" err="1"/>
            <a:t>LA’s</a:t>
          </a:r>
          <a:r>
            <a:rPr lang="nl-NL" dirty="0"/>
            <a:t> en/of stageassessment. Elkaar beoordelen en oefenen met presenteren</a:t>
          </a:r>
          <a:endParaRPr lang="en-US" dirty="0"/>
        </a:p>
      </dgm:t>
    </dgm:pt>
    <dgm:pt modelId="{61B24093-0F44-417F-BEED-F17A8A4DA471}" type="parTrans" cxnId="{3773C208-0C35-4B99-8241-CAACDCE49A9F}">
      <dgm:prSet/>
      <dgm:spPr/>
      <dgm:t>
        <a:bodyPr/>
        <a:lstStyle/>
        <a:p>
          <a:endParaRPr lang="en-US"/>
        </a:p>
      </dgm:t>
    </dgm:pt>
    <dgm:pt modelId="{BFF20685-A8F5-49EB-9B42-ADBCB7EF2595}" type="sibTrans" cxnId="{3773C208-0C35-4B99-8241-CAACDCE49A9F}">
      <dgm:prSet/>
      <dgm:spPr/>
      <dgm:t>
        <a:bodyPr/>
        <a:lstStyle/>
        <a:p>
          <a:endParaRPr lang="en-US"/>
        </a:p>
      </dgm:t>
    </dgm:pt>
    <dgm:pt modelId="{F60A6F31-67A9-4CFC-A451-1CF752ACB45C}" type="pres">
      <dgm:prSet presAssocID="{89ECDE04-ECFF-40DB-A535-C30A6236E3C0}" presName="root" presStyleCnt="0">
        <dgm:presLayoutVars>
          <dgm:dir/>
          <dgm:resizeHandles val="exact"/>
        </dgm:presLayoutVars>
      </dgm:prSet>
      <dgm:spPr/>
    </dgm:pt>
    <dgm:pt modelId="{543F2B0B-910A-45B3-819B-6A4B921562D3}" type="pres">
      <dgm:prSet presAssocID="{12940EC8-C0F0-402F-9C8D-5DD0FE07BF35}" presName="compNode" presStyleCnt="0"/>
      <dgm:spPr/>
    </dgm:pt>
    <dgm:pt modelId="{0049C2D1-5587-4193-ADEE-429EC7DC2399}" type="pres">
      <dgm:prSet presAssocID="{12940EC8-C0F0-402F-9C8D-5DD0FE07BF35}" presName="bgRect" presStyleLbl="bgShp" presStyleIdx="0" presStyleCnt="3"/>
      <dgm:spPr/>
    </dgm:pt>
    <dgm:pt modelId="{A1FF095D-72B6-4E70-9ECB-BF7A49BFECAE}" type="pres">
      <dgm:prSet presAssocID="{12940EC8-C0F0-402F-9C8D-5DD0FE07BF35}" presName="iconRect" presStyleLbl="node1" presStyleIdx="0" presStyleCnt="3" custLinFactNeighborX="-17866" custLinFactNeighborY="-754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Inchecken met effen opvulling"/>
        </a:ext>
      </dgm:extLst>
    </dgm:pt>
    <dgm:pt modelId="{F339FADF-A82E-4FC4-BE90-505C936D85AB}" type="pres">
      <dgm:prSet presAssocID="{12940EC8-C0F0-402F-9C8D-5DD0FE07BF35}" presName="spaceRect" presStyleCnt="0"/>
      <dgm:spPr/>
    </dgm:pt>
    <dgm:pt modelId="{DC82BD06-2EFB-4116-BDEB-BD231330F5B3}" type="pres">
      <dgm:prSet presAssocID="{12940EC8-C0F0-402F-9C8D-5DD0FE07BF35}" presName="parTx" presStyleLbl="revTx" presStyleIdx="0" presStyleCnt="3">
        <dgm:presLayoutVars>
          <dgm:chMax val="0"/>
          <dgm:chPref val="0"/>
        </dgm:presLayoutVars>
      </dgm:prSet>
      <dgm:spPr/>
    </dgm:pt>
    <dgm:pt modelId="{9CDB73BF-BEE4-40F2-800F-21659AB9D67A}" type="pres">
      <dgm:prSet presAssocID="{55DED918-5F1B-4CDB-839C-EC07FC5BE954}" presName="sibTrans" presStyleCnt="0"/>
      <dgm:spPr/>
    </dgm:pt>
    <dgm:pt modelId="{5DBA5A47-98A2-4798-9525-DAC54F6AE07F}" type="pres">
      <dgm:prSet presAssocID="{C232BC6D-395D-4AE0-9505-AABD03440544}" presName="compNode" presStyleCnt="0"/>
      <dgm:spPr/>
    </dgm:pt>
    <dgm:pt modelId="{37F78DCF-FE7D-4CFF-B433-132970041374}" type="pres">
      <dgm:prSet presAssocID="{C232BC6D-395D-4AE0-9505-AABD03440544}" presName="bgRect" presStyleLbl="bgShp" presStyleIdx="1" presStyleCnt="3"/>
      <dgm:spPr/>
    </dgm:pt>
    <dgm:pt modelId="{7C5BC8F5-BE71-4FC2-AC59-CC68886B596D}" type="pres">
      <dgm:prSet presAssocID="{C232BC6D-395D-4AE0-9505-AABD03440544}" presName="iconRect" presStyleLbl="node1" presStyleIdx="1" presStyleCnt="3" custLinFactNeighborX="-17866" custLinFactNeighborY="-667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Open enveloppe met effen opvulling"/>
        </a:ext>
      </dgm:extLst>
    </dgm:pt>
    <dgm:pt modelId="{0A01BA7D-0AC7-4706-978C-2A2E76667317}" type="pres">
      <dgm:prSet presAssocID="{C232BC6D-395D-4AE0-9505-AABD03440544}" presName="spaceRect" presStyleCnt="0"/>
      <dgm:spPr/>
    </dgm:pt>
    <dgm:pt modelId="{8C80A6B9-F9DD-4F33-B7B2-F0F77E286C2A}" type="pres">
      <dgm:prSet presAssocID="{C232BC6D-395D-4AE0-9505-AABD03440544}" presName="parTx" presStyleLbl="revTx" presStyleIdx="1" presStyleCnt="3">
        <dgm:presLayoutVars>
          <dgm:chMax val="0"/>
          <dgm:chPref val="0"/>
        </dgm:presLayoutVars>
      </dgm:prSet>
      <dgm:spPr/>
    </dgm:pt>
    <dgm:pt modelId="{19F421D3-2C15-4D90-A7EE-2443FB2A5D6C}" type="pres">
      <dgm:prSet presAssocID="{1255A564-CAE4-4F03-80D1-169236A1C88F}" presName="sibTrans" presStyleCnt="0"/>
      <dgm:spPr/>
    </dgm:pt>
    <dgm:pt modelId="{B9E1E2F5-9D51-4D01-9C6A-DFEE9534C8F2}" type="pres">
      <dgm:prSet presAssocID="{89AACE43-4644-459D-A8E4-C93CA7DD8D36}" presName="compNode" presStyleCnt="0"/>
      <dgm:spPr/>
    </dgm:pt>
    <dgm:pt modelId="{5EF82773-8A04-4D6B-9211-CE2FCD97F00B}" type="pres">
      <dgm:prSet presAssocID="{89AACE43-4644-459D-A8E4-C93CA7DD8D36}" presName="bgRect" presStyleLbl="bgShp" presStyleIdx="2" presStyleCnt="3" custLinFactNeighborX="0" custLinFactNeighborY="43"/>
      <dgm:spPr/>
    </dgm:pt>
    <dgm:pt modelId="{00C7ABB3-68A0-4DEF-9C47-69306EC847D8}" type="pres">
      <dgm:prSet presAssocID="{89AACE43-4644-459D-A8E4-C93CA7DD8D3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Telewerken met effen opvulling"/>
        </a:ext>
      </dgm:extLst>
    </dgm:pt>
    <dgm:pt modelId="{D9594682-4DA7-4E00-A1D1-A8435DB40037}" type="pres">
      <dgm:prSet presAssocID="{89AACE43-4644-459D-A8E4-C93CA7DD8D36}" presName="spaceRect" presStyleCnt="0"/>
      <dgm:spPr/>
    </dgm:pt>
    <dgm:pt modelId="{DFCF95E9-9FCE-465A-8038-6E1905B5FD27}" type="pres">
      <dgm:prSet presAssocID="{89AACE43-4644-459D-A8E4-C93CA7DD8D36}" presName="parTx" presStyleLbl="revTx" presStyleIdx="2" presStyleCnt="3">
        <dgm:presLayoutVars>
          <dgm:chMax val="0"/>
          <dgm:chPref val="0"/>
        </dgm:presLayoutVars>
      </dgm:prSet>
      <dgm:spPr/>
    </dgm:pt>
  </dgm:ptLst>
  <dgm:cxnLst>
    <dgm:cxn modelId="{3773C208-0C35-4B99-8241-CAACDCE49A9F}" srcId="{89ECDE04-ECFF-40DB-A535-C30A6236E3C0}" destId="{89AACE43-4644-459D-A8E4-C93CA7DD8D36}" srcOrd="2" destOrd="0" parTransId="{61B24093-0F44-417F-BEED-F17A8A4DA471}" sibTransId="{BFF20685-A8F5-49EB-9B42-ADBCB7EF2595}"/>
    <dgm:cxn modelId="{0D7E0C14-72CF-4E98-B448-5544840E4CFD}" srcId="{89ECDE04-ECFF-40DB-A535-C30A6236E3C0}" destId="{C232BC6D-395D-4AE0-9505-AABD03440544}" srcOrd="1" destOrd="0" parTransId="{0314A7B5-6ED7-49FA-87FC-C46DC1477EF8}" sibTransId="{1255A564-CAE4-4F03-80D1-169236A1C88F}"/>
    <dgm:cxn modelId="{D9BE1118-B8DE-48CD-9B41-D0C11AC3D9A7}" type="presOf" srcId="{12940EC8-C0F0-402F-9C8D-5DD0FE07BF35}" destId="{DC82BD06-2EFB-4116-BDEB-BD231330F5B3}" srcOrd="0" destOrd="0" presId="urn:microsoft.com/office/officeart/2018/2/layout/IconVerticalSolidList"/>
    <dgm:cxn modelId="{77754953-CC1D-47DE-B000-DEC3D3E2A6F3}" type="presOf" srcId="{C232BC6D-395D-4AE0-9505-AABD03440544}" destId="{8C80A6B9-F9DD-4F33-B7B2-F0F77E286C2A}" srcOrd="0" destOrd="0" presId="urn:microsoft.com/office/officeart/2018/2/layout/IconVerticalSolidList"/>
    <dgm:cxn modelId="{2AEF297E-366E-4FA5-ABEF-368F66D4B1DF}" type="presOf" srcId="{89AACE43-4644-459D-A8E4-C93CA7DD8D36}" destId="{DFCF95E9-9FCE-465A-8038-6E1905B5FD27}" srcOrd="0" destOrd="0" presId="urn:microsoft.com/office/officeart/2018/2/layout/IconVerticalSolidList"/>
    <dgm:cxn modelId="{B0378DCC-D345-4061-894C-E1775598DD95}" srcId="{89ECDE04-ECFF-40DB-A535-C30A6236E3C0}" destId="{12940EC8-C0F0-402F-9C8D-5DD0FE07BF35}" srcOrd="0" destOrd="0" parTransId="{A0B66332-10B7-4B69-A3E8-8CFDD196317C}" sibTransId="{55DED918-5F1B-4CDB-839C-EC07FC5BE954}"/>
    <dgm:cxn modelId="{BA1A86FB-6742-4F1C-AFE7-C2C4D873D5C5}" type="presOf" srcId="{89ECDE04-ECFF-40DB-A535-C30A6236E3C0}" destId="{F60A6F31-67A9-4CFC-A451-1CF752ACB45C}" srcOrd="0" destOrd="0" presId="urn:microsoft.com/office/officeart/2018/2/layout/IconVerticalSolidList"/>
    <dgm:cxn modelId="{51F27F49-D3B1-4A42-9030-7AE38A50D3EB}" type="presParOf" srcId="{F60A6F31-67A9-4CFC-A451-1CF752ACB45C}" destId="{543F2B0B-910A-45B3-819B-6A4B921562D3}" srcOrd="0" destOrd="0" presId="urn:microsoft.com/office/officeart/2018/2/layout/IconVerticalSolidList"/>
    <dgm:cxn modelId="{F5F0F69E-F520-4BCE-B9FC-4737BAAF10A7}" type="presParOf" srcId="{543F2B0B-910A-45B3-819B-6A4B921562D3}" destId="{0049C2D1-5587-4193-ADEE-429EC7DC2399}" srcOrd="0" destOrd="0" presId="urn:microsoft.com/office/officeart/2018/2/layout/IconVerticalSolidList"/>
    <dgm:cxn modelId="{683EDE29-C1C4-4453-8C50-AC2E65956805}" type="presParOf" srcId="{543F2B0B-910A-45B3-819B-6A4B921562D3}" destId="{A1FF095D-72B6-4E70-9ECB-BF7A49BFECAE}" srcOrd="1" destOrd="0" presId="urn:microsoft.com/office/officeart/2018/2/layout/IconVerticalSolidList"/>
    <dgm:cxn modelId="{CE5E0D2D-B93D-4E85-9AA6-CFEEB95D5D71}" type="presParOf" srcId="{543F2B0B-910A-45B3-819B-6A4B921562D3}" destId="{F339FADF-A82E-4FC4-BE90-505C936D85AB}" srcOrd="2" destOrd="0" presId="urn:microsoft.com/office/officeart/2018/2/layout/IconVerticalSolidList"/>
    <dgm:cxn modelId="{B3156055-E233-4B7F-B044-D0EAE6E285C9}" type="presParOf" srcId="{543F2B0B-910A-45B3-819B-6A4B921562D3}" destId="{DC82BD06-2EFB-4116-BDEB-BD231330F5B3}" srcOrd="3" destOrd="0" presId="urn:microsoft.com/office/officeart/2018/2/layout/IconVerticalSolidList"/>
    <dgm:cxn modelId="{43535D7E-A5FF-4A06-A992-9C0BD2218079}" type="presParOf" srcId="{F60A6F31-67A9-4CFC-A451-1CF752ACB45C}" destId="{9CDB73BF-BEE4-40F2-800F-21659AB9D67A}" srcOrd="1" destOrd="0" presId="urn:microsoft.com/office/officeart/2018/2/layout/IconVerticalSolidList"/>
    <dgm:cxn modelId="{07C7C432-92EC-4158-B8BE-FEC315B85FEC}" type="presParOf" srcId="{F60A6F31-67A9-4CFC-A451-1CF752ACB45C}" destId="{5DBA5A47-98A2-4798-9525-DAC54F6AE07F}" srcOrd="2" destOrd="0" presId="urn:microsoft.com/office/officeart/2018/2/layout/IconVerticalSolidList"/>
    <dgm:cxn modelId="{E231C574-BDED-4D42-B66E-66C163C6E90F}" type="presParOf" srcId="{5DBA5A47-98A2-4798-9525-DAC54F6AE07F}" destId="{37F78DCF-FE7D-4CFF-B433-132970041374}" srcOrd="0" destOrd="0" presId="urn:microsoft.com/office/officeart/2018/2/layout/IconVerticalSolidList"/>
    <dgm:cxn modelId="{218484D8-B815-4608-B420-B5680E66F7DD}" type="presParOf" srcId="{5DBA5A47-98A2-4798-9525-DAC54F6AE07F}" destId="{7C5BC8F5-BE71-4FC2-AC59-CC68886B596D}" srcOrd="1" destOrd="0" presId="urn:microsoft.com/office/officeart/2018/2/layout/IconVerticalSolidList"/>
    <dgm:cxn modelId="{C8E04AB2-9C15-476D-AC36-A1677EAF61B6}" type="presParOf" srcId="{5DBA5A47-98A2-4798-9525-DAC54F6AE07F}" destId="{0A01BA7D-0AC7-4706-978C-2A2E76667317}" srcOrd="2" destOrd="0" presId="urn:microsoft.com/office/officeart/2018/2/layout/IconVerticalSolidList"/>
    <dgm:cxn modelId="{55D820C2-02C5-471C-907F-D7274B4A98C7}" type="presParOf" srcId="{5DBA5A47-98A2-4798-9525-DAC54F6AE07F}" destId="{8C80A6B9-F9DD-4F33-B7B2-F0F77E286C2A}" srcOrd="3" destOrd="0" presId="urn:microsoft.com/office/officeart/2018/2/layout/IconVerticalSolidList"/>
    <dgm:cxn modelId="{72A69D7A-D037-449F-874E-C55075280539}" type="presParOf" srcId="{F60A6F31-67A9-4CFC-A451-1CF752ACB45C}" destId="{19F421D3-2C15-4D90-A7EE-2443FB2A5D6C}" srcOrd="3" destOrd="0" presId="urn:microsoft.com/office/officeart/2018/2/layout/IconVerticalSolidList"/>
    <dgm:cxn modelId="{82DD1498-6111-4A8E-8026-642FA7C89DA8}" type="presParOf" srcId="{F60A6F31-67A9-4CFC-A451-1CF752ACB45C}" destId="{B9E1E2F5-9D51-4D01-9C6A-DFEE9534C8F2}" srcOrd="4" destOrd="0" presId="urn:microsoft.com/office/officeart/2018/2/layout/IconVerticalSolidList"/>
    <dgm:cxn modelId="{675CB774-63FC-413B-9B3B-DBF95C1C8FB9}" type="presParOf" srcId="{B9E1E2F5-9D51-4D01-9C6A-DFEE9534C8F2}" destId="{5EF82773-8A04-4D6B-9211-CE2FCD97F00B}" srcOrd="0" destOrd="0" presId="urn:microsoft.com/office/officeart/2018/2/layout/IconVerticalSolidList"/>
    <dgm:cxn modelId="{78634709-0980-4003-8F8F-9CCE0D4E7995}" type="presParOf" srcId="{B9E1E2F5-9D51-4D01-9C6A-DFEE9534C8F2}" destId="{00C7ABB3-68A0-4DEF-9C47-69306EC847D8}" srcOrd="1" destOrd="0" presId="urn:microsoft.com/office/officeart/2018/2/layout/IconVerticalSolidList"/>
    <dgm:cxn modelId="{D3653AA5-6072-47EC-A5BA-6E45D9902B6E}" type="presParOf" srcId="{B9E1E2F5-9D51-4D01-9C6A-DFEE9534C8F2}" destId="{D9594682-4DA7-4E00-A1D1-A8435DB40037}" srcOrd="2" destOrd="0" presId="urn:microsoft.com/office/officeart/2018/2/layout/IconVerticalSolidList"/>
    <dgm:cxn modelId="{BC235323-B9A6-4513-A876-8347278A21F5}" type="presParOf" srcId="{B9E1E2F5-9D51-4D01-9C6A-DFEE9534C8F2}" destId="{DFCF95E9-9FCE-465A-8038-6E1905B5FD2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9C2D1-5587-4193-ADEE-429EC7DC2399}">
      <dsp:nvSpPr>
        <dsp:cNvPr id="0" name=""/>
        <dsp:cNvSpPr/>
      </dsp:nvSpPr>
      <dsp:spPr>
        <a:xfrm>
          <a:off x="0" y="406"/>
          <a:ext cx="9180013" cy="950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FF095D-72B6-4E70-9ECB-BF7A49BFECAE}">
      <dsp:nvSpPr>
        <dsp:cNvPr id="0" name=""/>
        <dsp:cNvSpPr/>
      </dsp:nvSpPr>
      <dsp:spPr>
        <a:xfrm>
          <a:off x="194216" y="174894"/>
          <a:ext cx="523014" cy="52301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82BD06-2EFB-4116-BDEB-BD231330F5B3}">
      <dsp:nvSpPr>
        <dsp:cNvPr id="0" name=""/>
        <dsp:cNvSpPr/>
      </dsp:nvSpPr>
      <dsp:spPr>
        <a:xfrm>
          <a:off x="1098330" y="406"/>
          <a:ext cx="8081682" cy="950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641" tIns="100641" rIns="100641" bIns="100641" numCol="1" spcCol="1270" anchor="ctr" anchorCtr="0">
          <a:noAutofit/>
        </a:bodyPr>
        <a:lstStyle/>
        <a:p>
          <a:pPr marL="0" lvl="0" indent="0" algn="l" defTabSz="1066800">
            <a:lnSpc>
              <a:spcPct val="100000"/>
            </a:lnSpc>
            <a:spcBef>
              <a:spcPct val="0"/>
            </a:spcBef>
            <a:spcAft>
              <a:spcPct val="35000"/>
            </a:spcAft>
            <a:buNone/>
          </a:pPr>
          <a:r>
            <a:rPr lang="en-US" sz="2400" kern="1200" dirty="0"/>
            <a:t>Check in</a:t>
          </a:r>
        </a:p>
      </dsp:txBody>
      <dsp:txXfrm>
        <a:off x="1098330" y="406"/>
        <a:ext cx="8081682" cy="950935"/>
      </dsp:txXfrm>
    </dsp:sp>
    <dsp:sp modelId="{37F78DCF-FE7D-4CFF-B433-132970041374}">
      <dsp:nvSpPr>
        <dsp:cNvPr id="0" name=""/>
        <dsp:cNvSpPr/>
      </dsp:nvSpPr>
      <dsp:spPr>
        <a:xfrm>
          <a:off x="0" y="1189075"/>
          <a:ext cx="9180013" cy="950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5BC8F5-BE71-4FC2-AC59-CC68886B596D}">
      <dsp:nvSpPr>
        <dsp:cNvPr id="0" name=""/>
        <dsp:cNvSpPr/>
      </dsp:nvSpPr>
      <dsp:spPr>
        <a:xfrm>
          <a:off x="194216" y="1368135"/>
          <a:ext cx="523014" cy="5230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80A6B9-F9DD-4F33-B7B2-F0F77E286C2A}">
      <dsp:nvSpPr>
        <dsp:cNvPr id="0" name=""/>
        <dsp:cNvSpPr/>
      </dsp:nvSpPr>
      <dsp:spPr>
        <a:xfrm>
          <a:off x="1098330" y="1189075"/>
          <a:ext cx="8081682" cy="950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641" tIns="100641" rIns="100641" bIns="100641" numCol="1" spcCol="1270" anchor="ctr" anchorCtr="0">
          <a:noAutofit/>
        </a:bodyPr>
        <a:lstStyle/>
        <a:p>
          <a:pPr marL="0" lvl="0" indent="0" algn="l" defTabSz="1066800">
            <a:lnSpc>
              <a:spcPct val="100000"/>
            </a:lnSpc>
            <a:spcBef>
              <a:spcPct val="0"/>
            </a:spcBef>
            <a:spcAft>
              <a:spcPct val="35000"/>
            </a:spcAft>
            <a:buNone/>
          </a:pPr>
          <a:r>
            <a:rPr lang="nl-NL" sz="2400" kern="1200" dirty="0"/>
            <a:t>Bedank je stagebegeleider </a:t>
          </a:r>
          <a:endParaRPr lang="en-US" sz="2400" kern="1200" dirty="0"/>
        </a:p>
      </dsp:txBody>
      <dsp:txXfrm>
        <a:off x="1098330" y="1189075"/>
        <a:ext cx="8081682" cy="950935"/>
      </dsp:txXfrm>
    </dsp:sp>
    <dsp:sp modelId="{5EF82773-8A04-4D6B-9211-CE2FCD97F00B}">
      <dsp:nvSpPr>
        <dsp:cNvPr id="0" name=""/>
        <dsp:cNvSpPr/>
      </dsp:nvSpPr>
      <dsp:spPr>
        <a:xfrm>
          <a:off x="0" y="2378150"/>
          <a:ext cx="9180013" cy="950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C7ABB3-68A0-4DEF-9C47-69306EC847D8}">
      <dsp:nvSpPr>
        <dsp:cNvPr id="0" name=""/>
        <dsp:cNvSpPr/>
      </dsp:nvSpPr>
      <dsp:spPr>
        <a:xfrm>
          <a:off x="287657" y="2591704"/>
          <a:ext cx="523014" cy="5230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CF95E9-9FCE-465A-8038-6E1905B5FD27}">
      <dsp:nvSpPr>
        <dsp:cNvPr id="0" name=""/>
        <dsp:cNvSpPr/>
      </dsp:nvSpPr>
      <dsp:spPr>
        <a:xfrm>
          <a:off x="1098330" y="2377744"/>
          <a:ext cx="8081682" cy="950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641" tIns="100641" rIns="100641" bIns="100641" numCol="1" spcCol="1270" anchor="ctr" anchorCtr="0">
          <a:noAutofit/>
        </a:bodyPr>
        <a:lstStyle/>
        <a:p>
          <a:pPr marL="0" lvl="0" indent="0" algn="l" defTabSz="1066800">
            <a:lnSpc>
              <a:spcPct val="100000"/>
            </a:lnSpc>
            <a:spcBef>
              <a:spcPct val="0"/>
            </a:spcBef>
            <a:spcAft>
              <a:spcPct val="35000"/>
            </a:spcAft>
            <a:buNone/>
          </a:pPr>
          <a:r>
            <a:rPr lang="nl-NL" sz="2400" kern="1200" dirty="0"/>
            <a:t>Werken aan </a:t>
          </a:r>
          <a:r>
            <a:rPr lang="nl-NL" sz="2400" kern="1200" dirty="0" err="1"/>
            <a:t>LA’s</a:t>
          </a:r>
          <a:r>
            <a:rPr lang="nl-NL" sz="2400" kern="1200" dirty="0"/>
            <a:t> en/of stageassessment. Elkaar beoordelen en oefenen met presenteren</a:t>
          </a:r>
          <a:endParaRPr lang="en-US" sz="2400" kern="1200" dirty="0"/>
        </a:p>
      </dsp:txBody>
      <dsp:txXfrm>
        <a:off x="1098330" y="2377744"/>
        <a:ext cx="8081682" cy="950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FD2973-7A98-44E4-8488-CC6CDEAC8F84}" type="datetimeFigureOut">
              <a:rPr lang="nl-NL" smtClean="0"/>
              <a:t>19-4-2021</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65A8D6-0C98-46F5-B9EC-E9C08C6C45F2}" type="slidenum">
              <a:rPr lang="nl-NL" smtClean="0"/>
              <a:t>‹nr.›</a:t>
            </a:fld>
            <a:endParaRPr lang="nl-NL"/>
          </a:p>
        </p:txBody>
      </p:sp>
    </p:spTree>
    <p:extLst>
      <p:ext uri="{BB962C8B-B14F-4D97-AF65-F5344CB8AC3E}">
        <p14:creationId xmlns:p14="http://schemas.microsoft.com/office/powerpoint/2010/main" val="4252846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B15BD-C251-4361-9924-1908F6DB658F}" type="datetimeFigureOut">
              <a:rPr lang="nl-NL" smtClean="0"/>
              <a:t>19-4-2021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D9CD5-9F55-41D3-AAEF-D83B10146795}" type="slidenum">
              <a:rPr lang="nl-NL" smtClean="0"/>
              <a:t>‹nr.›</a:t>
            </a:fld>
            <a:endParaRPr lang="nl-NL"/>
          </a:p>
        </p:txBody>
      </p:sp>
    </p:spTree>
    <p:extLst>
      <p:ext uri="{BB962C8B-B14F-4D97-AF65-F5344CB8AC3E}">
        <p14:creationId xmlns:p14="http://schemas.microsoft.com/office/powerpoint/2010/main" val="1562641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Wie zegt, ik voel me als schaap 1, 2, 3 etc. Verdiepingsvragen stellen. </a:t>
            </a:r>
          </a:p>
        </p:txBody>
      </p:sp>
      <p:sp>
        <p:nvSpPr>
          <p:cNvPr id="4" name="Tijdelijke aanduiding voor dianummer 3"/>
          <p:cNvSpPr>
            <a:spLocks noGrp="1"/>
          </p:cNvSpPr>
          <p:nvPr>
            <p:ph type="sldNum" sz="quarter" idx="5"/>
          </p:nvPr>
        </p:nvSpPr>
        <p:spPr/>
        <p:txBody>
          <a:bodyPr/>
          <a:lstStyle/>
          <a:p>
            <a:fld id="{A6BD9CD5-9F55-41D3-AAEF-D83B10146795}" type="slidenum">
              <a:rPr lang="nl-NL" smtClean="0"/>
              <a:t>3</a:t>
            </a:fld>
            <a:endParaRPr lang="nl-NL"/>
          </a:p>
        </p:txBody>
      </p:sp>
    </p:spTree>
    <p:extLst>
      <p:ext uri="{BB962C8B-B14F-4D97-AF65-F5344CB8AC3E}">
        <p14:creationId xmlns:p14="http://schemas.microsoft.com/office/powerpoint/2010/main" val="2116918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stage zit erop. Het bedrijf en de medewerkers hebben veel tijd en energie gestopt in het maken van een leuke en leerzame tijd voor jou. Dat is wel een bedankje waard! Daarom gaan we een bedankbriefje schrijven/ bedankvideo opnemen voor jouw stagebegeleider. Het gaat erom dat je laat weten hoe je jouw stagetijd ervaren hebt. Ook dit is netwerken, je laat iets horen en je geeft iemand feedback over iets wat ook voor diegene weer belangrijk kan zijn. Ga ervan uit dat je stagebegeleider het leuk vindt om nog iets van je te horen en bovendien zal hij/ zij zo’n brief/ video niet verwachten.</a:t>
            </a:r>
          </a:p>
        </p:txBody>
      </p:sp>
      <p:sp>
        <p:nvSpPr>
          <p:cNvPr id="4" name="Tijdelijke aanduiding voor dianummer 3"/>
          <p:cNvSpPr>
            <a:spLocks noGrp="1"/>
          </p:cNvSpPr>
          <p:nvPr>
            <p:ph type="sldNum" sz="quarter" idx="5"/>
          </p:nvPr>
        </p:nvSpPr>
        <p:spPr/>
        <p:txBody>
          <a:bodyPr/>
          <a:lstStyle/>
          <a:p>
            <a:fld id="{A6BD9CD5-9F55-41D3-AAEF-D83B10146795}" type="slidenum">
              <a:rPr lang="nl-NL" smtClean="0"/>
              <a:t>4</a:t>
            </a:fld>
            <a:endParaRPr lang="nl-NL"/>
          </a:p>
        </p:txBody>
      </p:sp>
    </p:spTree>
    <p:extLst>
      <p:ext uri="{BB962C8B-B14F-4D97-AF65-F5344CB8AC3E}">
        <p14:creationId xmlns:p14="http://schemas.microsoft.com/office/powerpoint/2010/main" val="1827372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6BD9CD5-9F55-41D3-AAEF-D83B10146795}" type="slidenum">
              <a:rPr lang="nl-NL" smtClean="0"/>
              <a:t>9</a:t>
            </a:fld>
            <a:endParaRPr lang="nl-NL"/>
          </a:p>
        </p:txBody>
      </p:sp>
    </p:spTree>
    <p:extLst>
      <p:ext uri="{BB962C8B-B14F-4D97-AF65-F5344CB8AC3E}">
        <p14:creationId xmlns:p14="http://schemas.microsoft.com/office/powerpoint/2010/main" val="4263264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nl-NL"/>
              <a:t>Klik om stijl te bewerken</a:t>
            </a:r>
            <a:endParaRPr lang="en-US"/>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4/19/2021</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8C51CD5-7E81-42D6-B847-227155BE7844}" type="slidenum">
              <a:rPr lang="nl-NL" smtClean="0"/>
              <a:t>‹nr.›</a:t>
            </a:fld>
            <a:endParaRPr lang="nl-NL"/>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375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96DFF08F-DC6B-4601-B491-B0F83F6DD2DA}" type="datetimeFigureOut">
              <a:rPr lang="en-US" dirty="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51CD5-7E81-42D6-B847-227155BE7844}" type="slidenum">
              <a:rPr lang="nl-NL" smtClean="0"/>
              <a:t>‹nr.›</a:t>
            </a:fld>
            <a:endParaRPr lang="nl-NL"/>
          </a:p>
        </p:txBody>
      </p:sp>
    </p:spTree>
    <p:extLst>
      <p:ext uri="{BB962C8B-B14F-4D97-AF65-F5344CB8AC3E}">
        <p14:creationId xmlns:p14="http://schemas.microsoft.com/office/powerpoint/2010/main" val="4055860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96DFF08F-DC6B-4601-B491-B0F83F6DD2DA}" type="datetimeFigureOut">
              <a:rPr lang="en-US" dirty="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51CD5-7E81-42D6-B847-227155BE7844}" type="slidenum">
              <a:rPr lang="nl-NL" smtClean="0"/>
              <a:t>‹nr.›</a:t>
            </a:fld>
            <a:endParaRPr lang="nl-NL"/>
          </a:p>
        </p:txBody>
      </p:sp>
    </p:spTree>
    <p:extLst>
      <p:ext uri="{BB962C8B-B14F-4D97-AF65-F5344CB8AC3E}">
        <p14:creationId xmlns:p14="http://schemas.microsoft.com/office/powerpoint/2010/main" val="320727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96DFF08F-DC6B-4601-B491-B0F83F6DD2DA}" type="datetimeFigureOut">
              <a:rPr lang="en-US" dirty="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51CD5-7E81-42D6-B847-227155BE7844}" type="slidenum">
              <a:rPr lang="nl-NL" smtClean="0"/>
              <a:t>‹nr.›</a:t>
            </a:fld>
            <a:endParaRPr lang="nl-NL"/>
          </a:p>
        </p:txBody>
      </p:sp>
    </p:spTree>
    <p:extLst>
      <p:ext uri="{BB962C8B-B14F-4D97-AF65-F5344CB8AC3E}">
        <p14:creationId xmlns:p14="http://schemas.microsoft.com/office/powerpoint/2010/main" val="3935605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nl-NL"/>
              <a:t>Klik om stijl te bewerken</a:t>
            </a:r>
            <a:endParaRPr lang="en-US"/>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6DFF08F-DC6B-4601-B491-B0F83F6DD2DA}" type="datetimeFigureOut">
              <a:rPr lang="en-US" dirty="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899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96DFF08F-DC6B-4601-B491-B0F83F6DD2DA}" type="datetimeFigureOut">
              <a:rPr lang="en-US" dirty="0"/>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C51CD5-7E81-42D6-B847-227155BE7844}" type="slidenum">
              <a:rPr lang="nl-NL" smtClean="0"/>
              <a:t>‹nr.›</a:t>
            </a:fld>
            <a:endParaRPr lang="nl-NL"/>
          </a:p>
        </p:txBody>
      </p:sp>
    </p:spTree>
    <p:extLst>
      <p:ext uri="{BB962C8B-B14F-4D97-AF65-F5344CB8AC3E}">
        <p14:creationId xmlns:p14="http://schemas.microsoft.com/office/powerpoint/2010/main" val="1102028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96DFF08F-DC6B-4601-B491-B0F83F6DD2DA}" type="datetimeFigureOut">
              <a:rPr lang="en-US" dirty="0"/>
              <a:t>4/19/2021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C51CD5-7E81-42D6-B847-227155BE7844}" type="slidenum">
              <a:rPr lang="nl-NL" smtClean="0"/>
              <a:t>‹nr.›</a:t>
            </a:fld>
            <a:endParaRPr lang="nl-NL"/>
          </a:p>
        </p:txBody>
      </p:sp>
    </p:spTree>
    <p:extLst>
      <p:ext uri="{BB962C8B-B14F-4D97-AF65-F5344CB8AC3E}">
        <p14:creationId xmlns:p14="http://schemas.microsoft.com/office/powerpoint/2010/main" val="3717171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96DFF08F-DC6B-4601-B491-B0F83F6DD2DA}" type="datetimeFigureOut">
              <a:rPr lang="en-US" dirty="0"/>
              <a:t>4/19/2021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C51CD5-7E81-42D6-B847-227155BE7844}" type="slidenum">
              <a:rPr lang="nl-NL" smtClean="0"/>
              <a:t>‹nr.›</a:t>
            </a:fld>
            <a:endParaRPr lang="nl-NL"/>
          </a:p>
        </p:txBody>
      </p:sp>
    </p:spTree>
    <p:extLst>
      <p:ext uri="{BB962C8B-B14F-4D97-AF65-F5344CB8AC3E}">
        <p14:creationId xmlns:p14="http://schemas.microsoft.com/office/powerpoint/2010/main" val="2676511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4/19/2021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C51CD5-7E81-42D6-B847-227155BE7844}" type="slidenum">
              <a:rPr lang="nl-NL" smtClean="0"/>
              <a:t>‹nr.›</a:t>
            </a:fld>
            <a:endParaRPr lang="nl-NL"/>
          </a:p>
        </p:txBody>
      </p:sp>
    </p:spTree>
    <p:extLst>
      <p:ext uri="{BB962C8B-B14F-4D97-AF65-F5344CB8AC3E}">
        <p14:creationId xmlns:p14="http://schemas.microsoft.com/office/powerpoint/2010/main" val="2626564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l-NL"/>
              <a:t>Klik om stijl te bewerken</a:t>
            </a:r>
            <a:endParaRPr lang="en-US"/>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96DFF08F-DC6B-4601-B491-B0F83F6DD2DA}" type="datetimeFigureOut">
              <a:rPr lang="en-US" dirty="0"/>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C51CD5-7E81-42D6-B847-227155BE7844}" type="slidenum">
              <a:rPr lang="nl-NL" smtClean="0"/>
              <a:t>‹nr.›</a:t>
            </a:fld>
            <a:endParaRPr lang="nl-NL"/>
          </a:p>
        </p:txBody>
      </p:sp>
    </p:spTree>
    <p:extLst>
      <p:ext uri="{BB962C8B-B14F-4D97-AF65-F5344CB8AC3E}">
        <p14:creationId xmlns:p14="http://schemas.microsoft.com/office/powerpoint/2010/main" val="2467987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l-NL"/>
              <a:t>Klik om stijl te bewerken</a:t>
            </a:r>
            <a:endParaRPr lang="en-US"/>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96DFF08F-DC6B-4601-B491-B0F83F6DD2DA}" type="datetimeFigureOut">
              <a:rPr lang="en-US" dirty="0"/>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C51CD5-7E81-42D6-B847-227155BE7844}" type="slidenum">
              <a:rPr lang="nl-NL" smtClean="0"/>
              <a:t>‹nr.›</a:t>
            </a:fld>
            <a:endParaRPr lang="nl-NL"/>
          </a:p>
        </p:txBody>
      </p:sp>
    </p:spTree>
    <p:extLst>
      <p:ext uri="{BB962C8B-B14F-4D97-AF65-F5344CB8AC3E}">
        <p14:creationId xmlns:p14="http://schemas.microsoft.com/office/powerpoint/2010/main" val="3659538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4/19/2021</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98C51CD5-7E81-42D6-B847-227155BE7844}" type="slidenum">
              <a:rPr lang="nl-NL" smtClean="0"/>
              <a:t>‹nr.›</a:t>
            </a:fld>
            <a:endParaRPr lang="nl-NL"/>
          </a:p>
        </p:txBody>
      </p:sp>
      <p:pic>
        <p:nvPicPr>
          <p:cNvPr id="8" name="Picture 2" descr="Afbeeldingsresultaat voor pebble stad en mens">
            <a:extLst>
              <a:ext uri="{FF2B5EF4-FFF2-40B4-BE49-F238E27FC236}">
                <a16:creationId xmlns:a16="http://schemas.microsoft.com/office/drawing/2014/main" id="{C6B189CC-2CF9-4C73-B7BC-E7707D35FA7B}"/>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0" b="100000" l="0" r="100000">
                        <a14:foregroundMark x1="24402" y1="24651" x2="12919" y2="60930"/>
                        <a14:foregroundMark x1="17225" y1="63721" x2="17225" y2="63721"/>
                        <a14:foregroundMark x1="17225" y1="70698" x2="81818" y2="59070"/>
                        <a14:foregroundMark x1="81340" y1="56279" x2="87081" y2="23721"/>
                        <a14:foregroundMark x1="86124" y1="22326" x2="24402" y2="25116"/>
                        <a14:foregroundMark x1="30144" y1="34419" x2="72727" y2="40000"/>
                        <a14:foregroundMark x1="85646" y1="24651" x2="34450" y2="56279"/>
                        <a14:foregroundMark x1="60287" y1="38605" x2="60287" y2="38605"/>
                        <a14:foregroundMark x1="60287" y1="38605" x2="51675" y2="60930"/>
                        <a14:foregroundMark x1="51196" y1="55349" x2="70335" y2="53488"/>
                        <a14:foregroundMark x1="61244" y1="53953" x2="45455" y2="55349"/>
                        <a14:foregroundMark x1="51196" y1="56279" x2="60287" y2="52558"/>
                        <a14:foregroundMark x1="60287" y1="52558" x2="63158" y2="52558"/>
                        <a14:foregroundMark x1="63158" y1="52558" x2="68900" y2="56279"/>
                        <a14:foregroundMark x1="71770" y1="56279" x2="71770" y2="56279"/>
                        <a14:foregroundMark x1="68900" y1="58140" x2="68900" y2="58140"/>
                        <a14:foregroundMark x1="67464" y1="59070" x2="67464" y2="59070"/>
                        <a14:foregroundMark x1="80383" y1="40000" x2="80383" y2="40000"/>
                        <a14:foregroundMark x1="75598" y1="37674" x2="75598" y2="37674"/>
                        <a14:foregroundMark x1="75598" y1="34884" x2="75598" y2="34884"/>
                        <a14:foregroundMark x1="77033" y1="34884" x2="77033" y2="34884"/>
                        <a14:foregroundMark x1="58852" y1="40000" x2="58852" y2="40000"/>
                        <a14:foregroundMark x1="54067" y1="40000" x2="21531" y2="37674"/>
                        <a14:foregroundMark x1="27273" y1="31628" x2="25837" y2="44651"/>
                        <a14:foregroundMark x1="25837" y1="33023" x2="38756" y2="46977"/>
                        <a14:foregroundMark x1="39713" y1="41860" x2="39713" y2="41860"/>
                        <a14:foregroundMark x1="39713" y1="41395" x2="37321" y2="44186"/>
                        <a14:foregroundMark x1="36842" y1="50698" x2="36842" y2="50698"/>
                        <a14:foregroundMark x1="36842" y1="53953" x2="36842" y2="53953"/>
                        <a14:foregroundMark x1="31579" y1="60465" x2="31579" y2="60465"/>
                        <a14:foregroundMark x1="33971" y1="60465" x2="35407" y2="56744"/>
                        <a14:foregroundMark x1="39713" y1="55349" x2="42584" y2="54884"/>
                        <a14:foregroundMark x1="44498" y1="54884" x2="44498" y2="54884"/>
                        <a14:foregroundMark x1="44498" y1="54884" x2="44498" y2="54884"/>
                        <a14:foregroundMark x1="44498" y1="56279" x2="46890" y2="56279"/>
                        <a14:foregroundMark x1="52632" y1="55349" x2="55981" y2="53953"/>
                        <a14:foregroundMark x1="55981" y1="53953" x2="55981" y2="53953"/>
                        <a14:foregroundMark x1="59809" y1="52558" x2="60287" y2="49767"/>
                        <a14:foregroundMark x1="61244" y1="48372" x2="61244" y2="48372"/>
                        <a14:foregroundMark x1="51196" y1="40000" x2="51196" y2="40000"/>
                        <a14:foregroundMark x1="47368" y1="40465" x2="47368" y2="40465"/>
                        <a14:foregroundMark x1="44498" y1="40465" x2="44498" y2="40465"/>
                        <a14:foregroundMark x1="40191" y1="37674" x2="38278" y2="34884"/>
                        <a14:foregroundMark x1="35885" y1="34884" x2="35885" y2="34884"/>
                        <a14:foregroundMark x1="35885" y1="34884" x2="35885" y2="34884"/>
                        <a14:foregroundMark x1="35885" y1="35814" x2="35885" y2="35814"/>
                        <a14:foregroundMark x1="35407" y1="34419" x2="35407" y2="34419"/>
                        <a14:foregroundMark x1="35407" y1="33488" x2="35407" y2="33488"/>
                        <a14:foregroundMark x1="34450" y1="57674" x2="34450" y2="57674"/>
                        <a14:foregroundMark x1="33971" y1="57674" x2="48325" y2="52093"/>
                        <a14:foregroundMark x1="54545" y1="48372" x2="54545" y2="48372"/>
                        <a14:foregroundMark x1="57416" y1="45581" x2="59809" y2="41395"/>
                        <a14:foregroundMark x1="64115" y1="38605" x2="64115" y2="38605"/>
                        <a14:foregroundMark x1="67464" y1="37674" x2="67464" y2="37674"/>
                        <a14:foregroundMark x1="68900" y1="35814" x2="71770" y2="34419"/>
                        <a14:foregroundMark x1="75598" y1="34419" x2="75598" y2="34419"/>
                        <a14:foregroundMark x1="77033" y1="33488" x2="77033" y2="33488"/>
                        <a14:foregroundMark x1="75598" y1="38605" x2="75598" y2="38605"/>
                        <a14:foregroundMark x1="74641" y1="41860" x2="74641" y2="44186"/>
                        <a14:foregroundMark x1="71770" y1="45581" x2="71292" y2="47442"/>
                        <a14:foregroundMark x1="70335" y1="47442" x2="70335" y2="47442"/>
                        <a14:foregroundMark x1="64115" y1="52093" x2="61722" y2="52093"/>
                        <a14:foregroundMark x1="58852" y1="53953" x2="58373" y2="59070"/>
                        <a14:foregroundMark x1="57416" y1="60465" x2="57416" y2="60465"/>
                        <a14:foregroundMark x1="56938" y1="60465" x2="52632" y2="60930"/>
                        <a14:foregroundMark x1="52632" y1="60930" x2="52632" y2="60930"/>
                        <a14:foregroundMark x1="51196" y1="59535" x2="46890" y2="61860"/>
                        <a14:foregroundMark x1="45455" y1="61860" x2="45455" y2="61860"/>
                        <a14:foregroundMark x1="40191" y1="57674" x2="40191" y2="57674"/>
                        <a14:foregroundMark x1="30144" y1="45581" x2="28230" y2="44651"/>
                        <a14:foregroundMark x1="25837" y1="42791" x2="25837" y2="42791"/>
                        <a14:foregroundMark x1="25837" y1="40465" x2="25837" y2="40465"/>
                      </a14:backgroundRemoval>
                    </a14:imgEffect>
                  </a14:imgLayer>
                </a14:imgProps>
              </a:ext>
              <a:ext uri="{28A0092B-C50C-407E-A947-70E740481C1C}">
                <a14:useLocalDpi xmlns:a14="http://schemas.microsoft.com/office/drawing/2010/main" val="0"/>
              </a:ext>
            </a:extLst>
          </a:blip>
          <a:srcRect/>
          <a:stretch>
            <a:fillRect/>
          </a:stretch>
        </p:blipFill>
        <p:spPr bwMode="auto">
          <a:xfrm>
            <a:off x="1094818" y="6176963"/>
            <a:ext cx="569439" cy="58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62548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48" name="Rectangle 81">
            <a:extLst>
              <a:ext uri="{FF2B5EF4-FFF2-40B4-BE49-F238E27FC236}">
                <a16:creationId xmlns:a16="http://schemas.microsoft.com/office/drawing/2014/main" id="{24AF37F0-1E8F-443E-AA28-4BC634820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ectangle 83">
            <a:extLst>
              <a:ext uri="{FF2B5EF4-FFF2-40B4-BE49-F238E27FC236}">
                <a16:creationId xmlns:a16="http://schemas.microsoft.com/office/drawing/2014/main" id="{3DBE9D54-6250-40F2-A23A-F9CEBF5F91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050" name="Straight Connector 85">
            <a:extLst>
              <a:ext uri="{FF2B5EF4-FFF2-40B4-BE49-F238E27FC236}">
                <a16:creationId xmlns:a16="http://schemas.microsoft.com/office/drawing/2014/main" id="{E46E6328-0D82-4747-8B39-60373321BB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5896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84D64868-659A-481B-A748-9B1F00F50AB2}"/>
              </a:ext>
            </a:extLst>
          </p:cNvPr>
          <p:cNvSpPr>
            <a:spLocks noGrp="1"/>
          </p:cNvSpPr>
          <p:nvPr>
            <p:ph type="ctrTitle"/>
          </p:nvPr>
        </p:nvSpPr>
        <p:spPr>
          <a:xfrm>
            <a:off x="1109980" y="4206240"/>
            <a:ext cx="9966960" cy="1325880"/>
          </a:xfrm>
        </p:spPr>
        <p:txBody>
          <a:bodyPr>
            <a:normAutofit/>
          </a:bodyPr>
          <a:lstStyle/>
          <a:p>
            <a:r>
              <a:rPr lang="nl-NL" sz="6600" dirty="0">
                <a:solidFill>
                  <a:schemeClr val="accent1"/>
                </a:solidFill>
              </a:rPr>
              <a:t>Welkom!</a:t>
            </a:r>
          </a:p>
        </p:txBody>
      </p:sp>
      <p:sp>
        <p:nvSpPr>
          <p:cNvPr id="4" name="Ondertitel 3">
            <a:extLst>
              <a:ext uri="{FF2B5EF4-FFF2-40B4-BE49-F238E27FC236}">
                <a16:creationId xmlns:a16="http://schemas.microsoft.com/office/drawing/2014/main" id="{1E9E6D6B-6CF3-4039-A231-2C51D94D266D}"/>
              </a:ext>
            </a:extLst>
          </p:cNvPr>
          <p:cNvSpPr>
            <a:spLocks noGrp="1"/>
          </p:cNvSpPr>
          <p:nvPr>
            <p:ph type="subTitle" idx="1"/>
          </p:nvPr>
        </p:nvSpPr>
        <p:spPr>
          <a:xfrm>
            <a:off x="1709530" y="5596128"/>
            <a:ext cx="8767860" cy="557784"/>
          </a:xfrm>
        </p:spPr>
        <p:txBody>
          <a:bodyPr>
            <a:normAutofit/>
          </a:bodyPr>
          <a:lstStyle/>
          <a:p>
            <a:r>
              <a:rPr lang="nl-NL" sz="2000">
                <a:solidFill>
                  <a:schemeClr val="accent1"/>
                </a:solidFill>
              </a:rPr>
              <a:t>Periode 3 – lesweek 11</a:t>
            </a:r>
            <a:endParaRPr lang="nl-NL" sz="2000" dirty="0">
              <a:solidFill>
                <a:schemeClr val="accent1"/>
              </a:solidFill>
            </a:endParaRPr>
          </a:p>
        </p:txBody>
      </p:sp>
      <p:pic>
        <p:nvPicPr>
          <p:cNvPr id="6" name="Afbeelding 5" descr="Ballonnen Handy">
            <a:extLst>
              <a:ext uri="{FF2B5EF4-FFF2-40B4-BE49-F238E27FC236}">
                <a16:creationId xmlns:a16="http://schemas.microsoft.com/office/drawing/2014/main" id="{B37BCF87-9FB2-4D3A-9E1B-D12A05BDF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6178" y="741172"/>
            <a:ext cx="3279644" cy="3279644"/>
          </a:xfrm>
          <a:prstGeom prst="rect">
            <a:avLst/>
          </a:prstGeom>
        </p:spPr>
      </p:pic>
    </p:spTree>
    <p:extLst>
      <p:ext uri="{BB962C8B-B14F-4D97-AF65-F5344CB8AC3E}">
        <p14:creationId xmlns:p14="http://schemas.microsoft.com/office/powerpoint/2010/main" val="3788715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00C75F-F0E0-43A1-B9C0-AED5264D5FAD}"/>
              </a:ext>
            </a:extLst>
          </p:cNvPr>
          <p:cNvSpPr>
            <a:spLocks noGrp="1"/>
          </p:cNvSpPr>
          <p:nvPr>
            <p:ph type="title"/>
          </p:nvPr>
        </p:nvSpPr>
        <p:spPr>
          <a:xfrm>
            <a:off x="1143001" y="1070335"/>
            <a:ext cx="5199926" cy="1443269"/>
          </a:xfrm>
        </p:spPr>
        <p:txBody>
          <a:bodyPr>
            <a:normAutofit/>
          </a:bodyPr>
          <a:lstStyle/>
          <a:p>
            <a:r>
              <a:rPr lang="nl-NL" sz="4000" dirty="0" err="1"/>
              <a:t>Infographic</a:t>
            </a:r>
            <a:r>
              <a:rPr lang="nl-NL" sz="4000"/>
              <a:t> </a:t>
            </a:r>
            <a:endParaRPr lang="nl-NL" sz="4000" dirty="0"/>
          </a:p>
        </p:txBody>
      </p:sp>
      <p:sp>
        <p:nvSpPr>
          <p:cNvPr id="3" name="Tijdelijke aanduiding voor inhoud 2">
            <a:extLst>
              <a:ext uri="{FF2B5EF4-FFF2-40B4-BE49-F238E27FC236}">
                <a16:creationId xmlns:a16="http://schemas.microsoft.com/office/drawing/2014/main" id="{9110B8F0-77E6-4985-AEB5-B4A33598BCFC}"/>
              </a:ext>
            </a:extLst>
          </p:cNvPr>
          <p:cNvSpPr>
            <a:spLocks noGrp="1"/>
          </p:cNvSpPr>
          <p:nvPr>
            <p:ph idx="1"/>
          </p:nvPr>
        </p:nvSpPr>
        <p:spPr>
          <a:xfrm>
            <a:off x="1143001" y="2238095"/>
            <a:ext cx="5084178" cy="3549570"/>
          </a:xfrm>
        </p:spPr>
        <p:txBody>
          <a:bodyPr>
            <a:normAutofit/>
          </a:bodyPr>
          <a:lstStyle/>
          <a:p>
            <a:r>
              <a:rPr lang="nl-NL" sz="2000" dirty="0"/>
              <a:t>een informatieve illustratie</a:t>
            </a:r>
          </a:p>
          <a:p>
            <a:r>
              <a:rPr lang="nl-NL" sz="2000" dirty="0"/>
              <a:t>een poster waar je door slim gebruik van tekst en beeld snel veel informatie af kunt lezen</a:t>
            </a:r>
          </a:p>
          <a:p>
            <a:r>
              <a:rPr lang="nl-NL" sz="2000" dirty="0"/>
              <a:t>kun je gebruiken om informatie duidelijk en snel weer te geven zodat het direct te begrijpen is</a:t>
            </a:r>
          </a:p>
        </p:txBody>
      </p:sp>
      <p:pic>
        <p:nvPicPr>
          <p:cNvPr id="4098" name="Picture 2" descr="Free Online Infographic Maker by Canva">
            <a:extLst>
              <a:ext uri="{FF2B5EF4-FFF2-40B4-BE49-F238E27FC236}">
                <a16:creationId xmlns:a16="http://schemas.microsoft.com/office/drawing/2014/main" id="{662C9AE9-BAB6-432A-8A21-8A1DE35C52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502" r="4768" b="-1"/>
          <a:stretch/>
        </p:blipFill>
        <p:spPr bwMode="auto">
          <a:xfrm>
            <a:off x="6636743" y="1238487"/>
            <a:ext cx="4741120" cy="4493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119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44" name="Rectangle 70">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45" name="Rectangle 72">
            <a:extLst>
              <a:ext uri="{FF2B5EF4-FFF2-40B4-BE49-F238E27FC236}">
                <a16:creationId xmlns:a16="http://schemas.microsoft.com/office/drawing/2014/main" id="{DDB95FCF-AD96-482F-9FB8-CD95725E6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046" name="Straight Connector 74">
            <a:extLst>
              <a:ext uri="{FF2B5EF4-FFF2-40B4-BE49-F238E27FC236}">
                <a16:creationId xmlns:a16="http://schemas.microsoft.com/office/drawing/2014/main" id="{64EEEC00-AD80-4734-BEE6-04CBDEC83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047" name="Rectangle 76">
            <a:extLst>
              <a:ext uri="{FF2B5EF4-FFF2-40B4-BE49-F238E27FC236}">
                <a16:creationId xmlns:a16="http://schemas.microsoft.com/office/drawing/2014/main" id="{6C26C0AB-632B-4701-A5A6-052B75B7F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048" name="Rectangle 78">
            <a:extLst>
              <a:ext uri="{FF2B5EF4-FFF2-40B4-BE49-F238E27FC236}">
                <a16:creationId xmlns:a16="http://schemas.microsoft.com/office/drawing/2014/main" id="{122A2853-A55A-47F7-902F-6DE7185D8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46887"/>
            <a:ext cx="7314691"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049" name="Straight Connector 80">
            <a:extLst>
              <a:ext uri="{FF2B5EF4-FFF2-40B4-BE49-F238E27FC236}">
                <a16:creationId xmlns:a16="http://schemas.microsoft.com/office/drawing/2014/main" id="{4A0A3D00-134B-401B-BED1-39F1B734C9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3843" y="4005950"/>
            <a:ext cx="531902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050" name="Rectangle 82">
            <a:extLst>
              <a:ext uri="{FF2B5EF4-FFF2-40B4-BE49-F238E27FC236}">
                <a16:creationId xmlns:a16="http://schemas.microsoft.com/office/drawing/2014/main" id="{F4F11129-8A77-4850-9BAB-FDA0CF4F3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Dataportaal Gemeente Apeldoorn">
            <a:extLst>
              <a:ext uri="{FF2B5EF4-FFF2-40B4-BE49-F238E27FC236}">
                <a16:creationId xmlns:a16="http://schemas.microsoft.com/office/drawing/2014/main" id="{FA2AAC44-C70C-4562-85A9-6948821EF7E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5584" y="240793"/>
            <a:ext cx="4512391" cy="63779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nfographic voorbeelden en producties - Linsen Communcatie">
            <a:extLst>
              <a:ext uri="{FF2B5EF4-FFF2-40B4-BE49-F238E27FC236}">
                <a16:creationId xmlns:a16="http://schemas.microsoft.com/office/drawing/2014/main" id="{33BC77B7-EA7E-462C-993F-928B3A1045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135" y="1040650"/>
            <a:ext cx="6776436" cy="4790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940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Rectangle 9">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1">
            <a:extLst>
              <a:ext uri="{FF2B5EF4-FFF2-40B4-BE49-F238E27FC236}">
                <a16:creationId xmlns:a16="http://schemas.microsoft.com/office/drawing/2014/main" id="{DDB95FCF-AD96-482F-9FB8-CD95725E6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13">
            <a:extLst>
              <a:ext uri="{FF2B5EF4-FFF2-40B4-BE49-F238E27FC236}">
                <a16:creationId xmlns:a16="http://schemas.microsoft.com/office/drawing/2014/main" id="{64EEEC00-AD80-4734-BEE6-04CBDEC83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7" name="Rectangle 15">
            <a:extLst>
              <a:ext uri="{FF2B5EF4-FFF2-40B4-BE49-F238E27FC236}">
                <a16:creationId xmlns:a16="http://schemas.microsoft.com/office/drawing/2014/main" id="{2ED84DD6-8A68-4994-8094-8DDBE89BF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8" name="Rectangle 17">
            <a:extLst>
              <a:ext uri="{FF2B5EF4-FFF2-40B4-BE49-F238E27FC236}">
                <a16:creationId xmlns:a16="http://schemas.microsoft.com/office/drawing/2014/main" id="{176049D7-366E-4AC9-B689-460CC28F8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19">
            <a:extLst>
              <a:ext uri="{FF2B5EF4-FFF2-40B4-BE49-F238E27FC236}">
                <a16:creationId xmlns:a16="http://schemas.microsoft.com/office/drawing/2014/main" id="{BC9E91F8-C4AE-4EB0-8B76-FF3F3FC718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Rectangle 21">
            <a:extLst>
              <a:ext uri="{FF2B5EF4-FFF2-40B4-BE49-F238E27FC236}">
                <a16:creationId xmlns:a16="http://schemas.microsoft.com/office/drawing/2014/main" id="{4AD45A04-4150-4943-BB06-EEEDDD73B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el 1">
            <a:extLst>
              <a:ext uri="{FF2B5EF4-FFF2-40B4-BE49-F238E27FC236}">
                <a16:creationId xmlns:a16="http://schemas.microsoft.com/office/drawing/2014/main" id="{3500C75F-F0E0-43A1-B9C0-AED5264D5FAD}"/>
              </a:ext>
            </a:extLst>
          </p:cNvPr>
          <p:cNvSpPr>
            <a:spLocks noGrp="1"/>
          </p:cNvSpPr>
          <p:nvPr>
            <p:ph type="title"/>
          </p:nvPr>
        </p:nvSpPr>
        <p:spPr>
          <a:xfrm>
            <a:off x="8195138" y="857675"/>
            <a:ext cx="3113366" cy="3622844"/>
          </a:xfrm>
        </p:spPr>
        <p:txBody>
          <a:bodyPr vert="horz" lIns="91440" tIns="45720" rIns="91440" bIns="45720" rtlCol="0" anchor="b">
            <a:normAutofit/>
          </a:bodyPr>
          <a:lstStyle/>
          <a:p>
            <a:pPr algn="ctr">
              <a:lnSpc>
                <a:spcPct val="85000"/>
              </a:lnSpc>
            </a:pPr>
            <a:r>
              <a:rPr lang="en-US" sz="3400" b="1" cap="all">
                <a:solidFill>
                  <a:srgbClr val="FFFFFF"/>
                </a:solidFill>
              </a:rPr>
              <a:t>Beoordeling stage door school</a:t>
            </a:r>
          </a:p>
        </p:txBody>
      </p:sp>
      <p:pic>
        <p:nvPicPr>
          <p:cNvPr id="5" name="Afbeelding 4">
            <a:extLst>
              <a:ext uri="{FF2B5EF4-FFF2-40B4-BE49-F238E27FC236}">
                <a16:creationId xmlns:a16="http://schemas.microsoft.com/office/drawing/2014/main" id="{D43C6B86-D943-4BE7-82F4-10D49A265918}"/>
              </a:ext>
            </a:extLst>
          </p:cNvPr>
          <p:cNvPicPr>
            <a:picLocks noChangeAspect="1"/>
          </p:cNvPicPr>
          <p:nvPr/>
        </p:nvPicPr>
        <p:blipFill>
          <a:blip r:embed="rId2"/>
          <a:stretch>
            <a:fillRect/>
          </a:stretch>
        </p:blipFill>
        <p:spPr>
          <a:xfrm>
            <a:off x="872064" y="1380071"/>
            <a:ext cx="6045576" cy="4095877"/>
          </a:xfrm>
          <a:prstGeom prst="rect">
            <a:avLst/>
          </a:prstGeom>
        </p:spPr>
      </p:pic>
    </p:spTree>
    <p:extLst>
      <p:ext uri="{BB962C8B-B14F-4D97-AF65-F5344CB8AC3E}">
        <p14:creationId xmlns:p14="http://schemas.microsoft.com/office/powerpoint/2010/main" val="310560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id="{E9271C28-7496-4447-8541-7B39F5E94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3500C75F-F0E0-43A1-B9C0-AED5264D5FAD}"/>
              </a:ext>
            </a:extLst>
          </p:cNvPr>
          <p:cNvSpPr>
            <a:spLocks noGrp="1"/>
          </p:cNvSpPr>
          <p:nvPr>
            <p:ph type="title"/>
          </p:nvPr>
        </p:nvSpPr>
        <p:spPr>
          <a:xfrm>
            <a:off x="6106704" y="609600"/>
            <a:ext cx="5364444" cy="1356360"/>
          </a:xfrm>
        </p:spPr>
        <p:txBody>
          <a:bodyPr>
            <a:normAutofit/>
          </a:bodyPr>
          <a:lstStyle/>
          <a:p>
            <a:r>
              <a:rPr lang="nl-NL"/>
              <a:t>Aan de slag</a:t>
            </a:r>
          </a:p>
        </p:txBody>
      </p:sp>
      <p:pic>
        <p:nvPicPr>
          <p:cNvPr id="5" name="Afbeelding 4" descr="Charm Kip">
            <a:extLst>
              <a:ext uri="{FF2B5EF4-FFF2-40B4-BE49-F238E27FC236}">
                <a16:creationId xmlns:a16="http://schemas.microsoft.com/office/drawing/2014/main" id="{8714443A-5CBD-4207-A73A-943EDE324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064" y="1131152"/>
            <a:ext cx="4593715" cy="4593715"/>
          </a:xfrm>
          <a:prstGeom prst="rect">
            <a:avLst/>
          </a:prstGeom>
        </p:spPr>
      </p:pic>
      <p:sp>
        <p:nvSpPr>
          <p:cNvPr id="3" name="Tijdelijke aanduiding voor inhoud 2">
            <a:extLst>
              <a:ext uri="{FF2B5EF4-FFF2-40B4-BE49-F238E27FC236}">
                <a16:creationId xmlns:a16="http://schemas.microsoft.com/office/drawing/2014/main" id="{9110B8F0-77E6-4985-AEB5-B4A33598BCFC}"/>
              </a:ext>
            </a:extLst>
          </p:cNvPr>
          <p:cNvSpPr>
            <a:spLocks noGrp="1"/>
          </p:cNvSpPr>
          <p:nvPr>
            <p:ph idx="1"/>
          </p:nvPr>
        </p:nvSpPr>
        <p:spPr>
          <a:xfrm>
            <a:off x="6106703" y="2057400"/>
            <a:ext cx="5364444" cy="4038600"/>
          </a:xfrm>
        </p:spPr>
        <p:txBody>
          <a:bodyPr>
            <a:normAutofit lnSpcReduction="10000"/>
          </a:bodyPr>
          <a:lstStyle/>
          <a:p>
            <a:r>
              <a:rPr lang="nl-NL" dirty="0"/>
              <a:t>Zorg dat je </a:t>
            </a:r>
            <a:r>
              <a:rPr lang="nl-NL" dirty="0" err="1"/>
              <a:t>LA’s</a:t>
            </a:r>
            <a:r>
              <a:rPr lang="nl-NL" dirty="0"/>
              <a:t> vandaag af zijn en ingeleverd via Teams</a:t>
            </a:r>
          </a:p>
          <a:p>
            <a:r>
              <a:rPr lang="nl-NL" dirty="0"/>
              <a:t>Deadline niet behaald = geen stageassessment</a:t>
            </a:r>
          </a:p>
          <a:p>
            <a:r>
              <a:rPr lang="nl-NL" dirty="0" err="1"/>
              <a:t>Infographic</a:t>
            </a:r>
            <a:r>
              <a:rPr lang="nl-NL" dirty="0"/>
              <a:t> van LA3 maak je aan de hand van het beoordelingsformulier</a:t>
            </a:r>
          </a:p>
          <a:p>
            <a:r>
              <a:rPr lang="nl-NL" dirty="0"/>
              <a:t>Klaar daarmee? Beoordeel in tweetallen elkaars </a:t>
            </a:r>
            <a:r>
              <a:rPr lang="nl-NL" dirty="0" err="1"/>
              <a:t>infographic</a:t>
            </a:r>
            <a:r>
              <a:rPr lang="nl-NL" dirty="0"/>
              <a:t> </a:t>
            </a:r>
            <a:r>
              <a:rPr lang="nl-NL" dirty="0">
                <a:sym typeface="Wingdings" panose="05000000000000000000" pitchFamily="2" charset="2"/>
              </a:rPr>
              <a:t> gebruik hierbij het beoordelingsformulier. Geef elkaar </a:t>
            </a:r>
            <a:r>
              <a:rPr lang="nl-NL">
                <a:sym typeface="Wingdings" panose="05000000000000000000" pitchFamily="2" charset="2"/>
              </a:rPr>
              <a:t>nuttige feedback</a:t>
            </a:r>
            <a:endParaRPr lang="nl-NL" dirty="0">
              <a:sym typeface="Wingdings" panose="05000000000000000000" pitchFamily="2" charset="2"/>
            </a:endParaRPr>
          </a:p>
          <a:p>
            <a:r>
              <a:rPr lang="nl-NL" dirty="0">
                <a:sym typeface="Wingdings" panose="05000000000000000000" pitchFamily="2" charset="2"/>
              </a:rPr>
              <a:t>Tijd over? Oefen alvast eens je pitch</a:t>
            </a:r>
            <a:endParaRPr lang="nl-NL" dirty="0"/>
          </a:p>
          <a:p>
            <a:endParaRPr lang="nl-NL" dirty="0"/>
          </a:p>
          <a:p>
            <a:endParaRPr lang="nl-NL" dirty="0"/>
          </a:p>
        </p:txBody>
      </p:sp>
    </p:spTree>
    <p:extLst>
      <p:ext uri="{BB962C8B-B14F-4D97-AF65-F5344CB8AC3E}">
        <p14:creationId xmlns:p14="http://schemas.microsoft.com/office/powerpoint/2010/main" val="3741922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A2F6A2-6326-43AC-97B2-6E1A15FABF78}"/>
              </a:ext>
            </a:extLst>
          </p:cNvPr>
          <p:cNvSpPr>
            <a:spLocks noGrp="1"/>
          </p:cNvSpPr>
          <p:nvPr>
            <p:ph type="title"/>
          </p:nvPr>
        </p:nvSpPr>
        <p:spPr>
          <a:xfrm>
            <a:off x="1158240" y="285420"/>
            <a:ext cx="9875520" cy="1356360"/>
          </a:xfrm>
        </p:spPr>
        <p:txBody>
          <a:bodyPr>
            <a:normAutofit/>
          </a:bodyPr>
          <a:lstStyle/>
          <a:p>
            <a:r>
              <a:rPr lang="nl-NL" dirty="0"/>
              <a:t>Voor vandaag:</a:t>
            </a:r>
          </a:p>
        </p:txBody>
      </p:sp>
      <p:graphicFrame>
        <p:nvGraphicFramePr>
          <p:cNvPr id="25" name="Tijdelijke aanduiding voor inhoud 2">
            <a:extLst>
              <a:ext uri="{FF2B5EF4-FFF2-40B4-BE49-F238E27FC236}">
                <a16:creationId xmlns:a16="http://schemas.microsoft.com/office/drawing/2014/main" id="{BE2EC001-5D16-43A0-88DD-73AA326A8F9A}"/>
              </a:ext>
            </a:extLst>
          </p:cNvPr>
          <p:cNvGraphicFramePr>
            <a:graphicFrameLocks noGrp="1"/>
          </p:cNvGraphicFramePr>
          <p:nvPr>
            <p:ph idx="1"/>
            <p:extLst>
              <p:ext uri="{D42A27DB-BD31-4B8C-83A1-F6EECF244321}">
                <p14:modId xmlns:p14="http://schemas.microsoft.com/office/powerpoint/2010/main" val="208197633"/>
              </p:ext>
            </p:extLst>
          </p:nvPr>
        </p:nvGraphicFramePr>
        <p:xfrm>
          <a:off x="1042774" y="1366204"/>
          <a:ext cx="9180013" cy="3329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hthoek: afgeronde hoeken 5">
            <a:extLst>
              <a:ext uri="{FF2B5EF4-FFF2-40B4-BE49-F238E27FC236}">
                <a16:creationId xmlns:a16="http://schemas.microsoft.com/office/drawing/2014/main" id="{54E1AAA0-C1F2-42FE-9E76-AB5A3DD4DE0C}"/>
              </a:ext>
            </a:extLst>
          </p:cNvPr>
          <p:cNvSpPr/>
          <p:nvPr/>
        </p:nvSpPr>
        <p:spPr>
          <a:xfrm>
            <a:off x="1061061" y="4872927"/>
            <a:ext cx="9180013" cy="903147"/>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nl-NL" dirty="0"/>
          </a:p>
        </p:txBody>
      </p:sp>
      <p:grpSp>
        <p:nvGrpSpPr>
          <p:cNvPr id="5" name="Graphic 3" descr="Uitroepteken met effen opvulling">
            <a:extLst>
              <a:ext uri="{FF2B5EF4-FFF2-40B4-BE49-F238E27FC236}">
                <a16:creationId xmlns:a16="http://schemas.microsoft.com/office/drawing/2014/main" id="{96EE362B-93E0-4856-881F-3EA62BFEAE63}"/>
              </a:ext>
            </a:extLst>
          </p:cNvPr>
          <p:cNvGrpSpPr/>
          <p:nvPr/>
        </p:nvGrpSpPr>
        <p:grpSpPr>
          <a:xfrm>
            <a:off x="1236990" y="5033753"/>
            <a:ext cx="581494" cy="581494"/>
            <a:chOff x="1236990" y="5033753"/>
            <a:chExt cx="581494" cy="581494"/>
          </a:xfrm>
        </p:grpSpPr>
        <p:sp>
          <p:nvSpPr>
            <p:cNvPr id="7" name="Vrije vorm: vorm 6">
              <a:extLst>
                <a:ext uri="{FF2B5EF4-FFF2-40B4-BE49-F238E27FC236}">
                  <a16:creationId xmlns:a16="http://schemas.microsoft.com/office/drawing/2014/main" id="{848A1AB2-AE1D-47C4-A578-01BC7ABC95A2}"/>
                </a:ext>
              </a:extLst>
            </p:cNvPr>
            <p:cNvSpPr/>
            <p:nvPr/>
          </p:nvSpPr>
          <p:spPr>
            <a:xfrm>
              <a:off x="1493513" y="5082210"/>
              <a:ext cx="68446" cy="344595"/>
            </a:xfrm>
            <a:custGeom>
              <a:avLst/>
              <a:gdLst>
                <a:gd name="connsiteX0" fmla="*/ 0 w 68446"/>
                <a:gd name="connsiteY0" fmla="*/ 0 h 344595"/>
                <a:gd name="connsiteX1" fmla="*/ 68447 w 68446"/>
                <a:gd name="connsiteY1" fmla="*/ 0 h 344595"/>
                <a:gd name="connsiteX2" fmla="*/ 62753 w 68446"/>
                <a:gd name="connsiteY2" fmla="*/ 344596 h 344595"/>
                <a:gd name="connsiteX3" fmla="*/ 5694 w 68446"/>
                <a:gd name="connsiteY3" fmla="*/ 344596 h 344595"/>
                <a:gd name="connsiteX4" fmla="*/ 0 w 68446"/>
                <a:gd name="connsiteY4" fmla="*/ 0 h 34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46" h="344595">
                  <a:moveTo>
                    <a:pt x="0" y="0"/>
                  </a:moveTo>
                  <a:lnTo>
                    <a:pt x="68447" y="0"/>
                  </a:lnTo>
                  <a:lnTo>
                    <a:pt x="62753" y="344596"/>
                  </a:lnTo>
                  <a:lnTo>
                    <a:pt x="5694" y="344596"/>
                  </a:lnTo>
                  <a:lnTo>
                    <a:pt x="0" y="0"/>
                  </a:ln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nl-NL" dirty="0">
                <a:solidFill>
                  <a:srgbClr val="00B050"/>
                </a:solidFill>
              </a:endParaRPr>
            </a:p>
          </p:txBody>
        </p:sp>
        <p:sp>
          <p:nvSpPr>
            <p:cNvPr id="8" name="Vrije vorm: vorm 7">
              <a:extLst>
                <a:ext uri="{FF2B5EF4-FFF2-40B4-BE49-F238E27FC236}">
                  <a16:creationId xmlns:a16="http://schemas.microsoft.com/office/drawing/2014/main" id="{94018DE1-35D6-40FF-A351-65A550610CA3}"/>
                </a:ext>
              </a:extLst>
            </p:cNvPr>
            <p:cNvSpPr/>
            <p:nvPr/>
          </p:nvSpPr>
          <p:spPr>
            <a:xfrm>
              <a:off x="1479279" y="5463816"/>
              <a:ext cx="96915" cy="96915"/>
            </a:xfrm>
            <a:custGeom>
              <a:avLst/>
              <a:gdLst>
                <a:gd name="connsiteX0" fmla="*/ 96916 w 96915"/>
                <a:gd name="connsiteY0" fmla="*/ 48458 h 96915"/>
                <a:gd name="connsiteX1" fmla="*/ 48458 w 96915"/>
                <a:gd name="connsiteY1" fmla="*/ 96916 h 96915"/>
                <a:gd name="connsiteX2" fmla="*/ 0 w 96915"/>
                <a:gd name="connsiteY2" fmla="*/ 48458 h 96915"/>
                <a:gd name="connsiteX3" fmla="*/ 48458 w 96915"/>
                <a:gd name="connsiteY3" fmla="*/ 0 h 96915"/>
                <a:gd name="connsiteX4" fmla="*/ 96916 w 96915"/>
                <a:gd name="connsiteY4" fmla="*/ 48458 h 96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15" h="96915">
                  <a:moveTo>
                    <a:pt x="96916" y="48458"/>
                  </a:moveTo>
                  <a:cubicBezTo>
                    <a:pt x="96916" y="75220"/>
                    <a:pt x="75220" y="96916"/>
                    <a:pt x="48458" y="96916"/>
                  </a:cubicBezTo>
                  <a:cubicBezTo>
                    <a:pt x="21695" y="96916"/>
                    <a:pt x="0" y="75220"/>
                    <a:pt x="0" y="48458"/>
                  </a:cubicBezTo>
                  <a:cubicBezTo>
                    <a:pt x="0" y="21695"/>
                    <a:pt x="21695" y="0"/>
                    <a:pt x="48458" y="0"/>
                  </a:cubicBezTo>
                  <a:cubicBezTo>
                    <a:pt x="75220" y="0"/>
                    <a:pt x="96916" y="21695"/>
                    <a:pt x="96916" y="48458"/>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nl-NL">
                <a:solidFill>
                  <a:srgbClr val="00B050"/>
                </a:solidFill>
              </a:endParaRPr>
            </a:p>
          </p:txBody>
        </p:sp>
      </p:grpSp>
      <p:sp>
        <p:nvSpPr>
          <p:cNvPr id="10" name="Tekstvak 9">
            <a:extLst>
              <a:ext uri="{FF2B5EF4-FFF2-40B4-BE49-F238E27FC236}">
                <a16:creationId xmlns:a16="http://schemas.microsoft.com/office/drawing/2014/main" id="{F66BA5C7-C314-42B3-AC3E-2210ECB75FF5}"/>
              </a:ext>
            </a:extLst>
          </p:cNvPr>
          <p:cNvSpPr txBox="1"/>
          <p:nvPr/>
        </p:nvSpPr>
        <p:spPr>
          <a:xfrm>
            <a:off x="2121408" y="5082210"/>
            <a:ext cx="7260336" cy="461665"/>
          </a:xfrm>
          <a:prstGeom prst="rect">
            <a:avLst/>
          </a:prstGeom>
          <a:noFill/>
        </p:spPr>
        <p:txBody>
          <a:bodyPr wrap="square" rtlCol="0">
            <a:spAutoFit/>
          </a:bodyPr>
          <a:lstStyle/>
          <a:p>
            <a:r>
              <a:rPr lang="nl-NL" sz="2400" dirty="0"/>
              <a:t>Deadline </a:t>
            </a:r>
            <a:r>
              <a:rPr lang="nl-NL" sz="2400" dirty="0" err="1"/>
              <a:t>LA’s</a:t>
            </a:r>
            <a:r>
              <a:rPr lang="nl-NL" sz="2400" dirty="0"/>
              <a:t> = vandaag</a:t>
            </a:r>
          </a:p>
        </p:txBody>
      </p:sp>
    </p:spTree>
    <p:extLst>
      <p:ext uri="{BB962C8B-B14F-4D97-AF65-F5344CB8AC3E}">
        <p14:creationId xmlns:p14="http://schemas.microsoft.com/office/powerpoint/2010/main" val="4270106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9" name="Rectangle 138">
            <a:extLst>
              <a:ext uri="{FF2B5EF4-FFF2-40B4-BE49-F238E27FC236}">
                <a16:creationId xmlns:a16="http://schemas.microsoft.com/office/drawing/2014/main" id="{DDB95FCF-AD96-482F-9FB8-CD95725E6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41" name="Straight Connector 140">
            <a:extLst>
              <a:ext uri="{FF2B5EF4-FFF2-40B4-BE49-F238E27FC236}">
                <a16:creationId xmlns:a16="http://schemas.microsoft.com/office/drawing/2014/main" id="{64EEEC00-AD80-4734-BEE6-04CBDEC83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43" name="Rectangle 142">
            <a:extLst>
              <a:ext uri="{FF2B5EF4-FFF2-40B4-BE49-F238E27FC236}">
                <a16:creationId xmlns:a16="http://schemas.microsoft.com/office/drawing/2014/main" id="{6EF21389-A1DE-4EF4-BA43-0D21F5EFA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45" name="Rectangle 144">
            <a:extLst>
              <a:ext uri="{FF2B5EF4-FFF2-40B4-BE49-F238E27FC236}">
                <a16:creationId xmlns:a16="http://schemas.microsoft.com/office/drawing/2014/main" id="{9FFFEF6E-0CEE-4323-A07F-58FDA5E0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378" y="246887"/>
            <a:ext cx="5861321"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47" name="Straight Connector 146">
            <a:extLst>
              <a:ext uri="{FF2B5EF4-FFF2-40B4-BE49-F238E27FC236}">
                <a16:creationId xmlns:a16="http://schemas.microsoft.com/office/drawing/2014/main" id="{67A69A5B-FB7E-40C2-A416-68C80A100A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6924" y="4220801"/>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49" name="Rectangle 148">
            <a:extLst>
              <a:ext uri="{FF2B5EF4-FFF2-40B4-BE49-F238E27FC236}">
                <a16:creationId xmlns:a16="http://schemas.microsoft.com/office/drawing/2014/main" id="{44D330D6-5765-4B60-A01C-C0E4DE44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FDAD4E2A-EABB-4265-9261-95FA8DA3F84D}"/>
              </a:ext>
            </a:extLst>
          </p:cNvPr>
          <p:cNvSpPr>
            <a:spLocks noGrp="1"/>
          </p:cNvSpPr>
          <p:nvPr>
            <p:ph type="title"/>
          </p:nvPr>
        </p:nvSpPr>
        <p:spPr>
          <a:xfrm>
            <a:off x="6736924" y="857675"/>
            <a:ext cx="4566230" cy="3437782"/>
          </a:xfrm>
        </p:spPr>
        <p:txBody>
          <a:bodyPr vert="horz" lIns="91440" tIns="45720" rIns="91440" bIns="45720" rtlCol="0" anchor="b">
            <a:normAutofit/>
          </a:bodyPr>
          <a:lstStyle/>
          <a:p>
            <a:pPr algn="ctr">
              <a:lnSpc>
                <a:spcPct val="85000"/>
              </a:lnSpc>
            </a:pPr>
            <a:r>
              <a:rPr lang="en-US" sz="5600" b="1" cap="all" dirty="0">
                <a:solidFill>
                  <a:srgbClr val="FFFFFF"/>
                </a:solidFill>
              </a:rPr>
              <a:t>Hoe </a:t>
            </a:r>
            <a:r>
              <a:rPr lang="en-US" sz="5600" b="1" cap="all">
                <a:solidFill>
                  <a:srgbClr val="FFFFFF"/>
                </a:solidFill>
              </a:rPr>
              <a:t>voel</a:t>
            </a:r>
            <a:r>
              <a:rPr lang="en-US" sz="5600" b="1" cap="all" dirty="0">
                <a:solidFill>
                  <a:srgbClr val="FFFFFF"/>
                </a:solidFill>
              </a:rPr>
              <a:t> je </a:t>
            </a:r>
            <a:r>
              <a:rPr lang="en-US" sz="5600" b="1" cap="all">
                <a:solidFill>
                  <a:srgbClr val="FFFFFF"/>
                </a:solidFill>
              </a:rPr>
              <a:t>je</a:t>
            </a:r>
            <a:r>
              <a:rPr lang="en-US" sz="5600" b="1" cap="all" dirty="0">
                <a:solidFill>
                  <a:srgbClr val="FFFFFF"/>
                </a:solidFill>
              </a:rPr>
              <a:t> m.b.t. je </a:t>
            </a:r>
            <a:r>
              <a:rPr lang="en-US" sz="5600" b="1" cap="all">
                <a:solidFill>
                  <a:srgbClr val="FFFFFF"/>
                </a:solidFill>
              </a:rPr>
              <a:t>laatste</a:t>
            </a:r>
            <a:r>
              <a:rPr lang="en-US" sz="5600" b="1" cap="all" dirty="0">
                <a:solidFill>
                  <a:srgbClr val="FFFFFF"/>
                </a:solidFill>
              </a:rPr>
              <a:t> </a:t>
            </a:r>
            <a:r>
              <a:rPr lang="en-US" sz="5600" b="1" cap="all">
                <a:solidFill>
                  <a:srgbClr val="FFFFFF"/>
                </a:solidFill>
              </a:rPr>
              <a:t>stageweek</a:t>
            </a:r>
            <a:r>
              <a:rPr lang="en-US" sz="5600" b="1" cap="all" dirty="0">
                <a:solidFill>
                  <a:srgbClr val="FFFFFF"/>
                </a:solidFill>
              </a:rPr>
              <a:t>?</a:t>
            </a:r>
          </a:p>
        </p:txBody>
      </p:sp>
      <p:pic>
        <p:nvPicPr>
          <p:cNvPr id="1028" name="Picture 4" descr="Wellbeing check in sheep scale | Interactive posts, Happy dogs, Sheep">
            <a:extLst>
              <a:ext uri="{FF2B5EF4-FFF2-40B4-BE49-F238E27FC236}">
                <a16:creationId xmlns:a16="http://schemas.microsoft.com/office/drawing/2014/main" id="{76755E12-B9E7-421A-8BBA-81F7F905BF4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1970" y="857675"/>
            <a:ext cx="4253903" cy="514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93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00C75F-F0E0-43A1-B9C0-AED5264D5FAD}"/>
              </a:ext>
            </a:extLst>
          </p:cNvPr>
          <p:cNvSpPr>
            <a:spLocks noGrp="1"/>
          </p:cNvSpPr>
          <p:nvPr>
            <p:ph type="title"/>
          </p:nvPr>
        </p:nvSpPr>
        <p:spPr>
          <a:xfrm>
            <a:off x="1143000" y="609600"/>
            <a:ext cx="9875520" cy="1356360"/>
          </a:xfrm>
        </p:spPr>
        <p:txBody>
          <a:bodyPr>
            <a:normAutofit/>
          </a:bodyPr>
          <a:lstStyle/>
          <a:p>
            <a:r>
              <a:rPr lang="nl-NL" dirty="0"/>
              <a:t>Bedank je stagebegeleider</a:t>
            </a:r>
          </a:p>
        </p:txBody>
      </p:sp>
      <p:pic>
        <p:nvPicPr>
          <p:cNvPr id="2050" name="Picture 2" descr="Een Meloen keer Bedankt&quot; - By Birthe">
            <a:extLst>
              <a:ext uri="{FF2B5EF4-FFF2-40B4-BE49-F238E27FC236}">
                <a16:creationId xmlns:a16="http://schemas.microsoft.com/office/drawing/2014/main" id="{68514633-C749-4B98-BB18-427099BC9DA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60031" y="2057400"/>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11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00C75F-F0E0-43A1-B9C0-AED5264D5FAD}"/>
              </a:ext>
            </a:extLst>
          </p:cNvPr>
          <p:cNvSpPr>
            <a:spLocks noGrp="1"/>
          </p:cNvSpPr>
          <p:nvPr>
            <p:ph type="title"/>
          </p:nvPr>
        </p:nvSpPr>
        <p:spPr/>
        <p:txBody>
          <a:bodyPr/>
          <a:lstStyle/>
          <a:p>
            <a:r>
              <a:rPr lang="nl-NL" dirty="0"/>
              <a:t>Bedank je stagebegeleider</a:t>
            </a:r>
          </a:p>
        </p:txBody>
      </p:sp>
      <p:sp>
        <p:nvSpPr>
          <p:cNvPr id="3" name="Tijdelijke aanduiding voor inhoud 2">
            <a:extLst>
              <a:ext uri="{FF2B5EF4-FFF2-40B4-BE49-F238E27FC236}">
                <a16:creationId xmlns:a16="http://schemas.microsoft.com/office/drawing/2014/main" id="{9110B8F0-77E6-4985-AEB5-B4A33598BCFC}"/>
              </a:ext>
            </a:extLst>
          </p:cNvPr>
          <p:cNvSpPr>
            <a:spLocks noGrp="1"/>
          </p:cNvSpPr>
          <p:nvPr>
            <p:ph idx="1"/>
          </p:nvPr>
        </p:nvSpPr>
        <p:spPr>
          <a:xfrm>
            <a:off x="1143000" y="1862191"/>
            <a:ext cx="9872871" cy="4571143"/>
          </a:xfrm>
        </p:spPr>
        <p:txBody>
          <a:bodyPr>
            <a:normAutofit/>
          </a:bodyPr>
          <a:lstStyle/>
          <a:p>
            <a:pPr marL="0" indent="0">
              <a:buNone/>
            </a:pPr>
            <a:r>
              <a:rPr lang="nl-NL" sz="2400" u="sng" dirty="0"/>
              <a:t>Individueel</a:t>
            </a:r>
          </a:p>
          <a:p>
            <a:pPr marL="0" indent="0">
              <a:buNone/>
            </a:pPr>
            <a:r>
              <a:rPr lang="nl-NL" sz="2400" u="sng" dirty="0"/>
              <a:t>Geef in steekwoorden antwoord op de volgende vragen:</a:t>
            </a:r>
          </a:p>
          <a:p>
            <a:pPr marL="342900" indent="-342900">
              <a:buFontTx/>
              <a:buChar char="-"/>
            </a:pPr>
            <a:r>
              <a:rPr lang="nl-NL" sz="2400" dirty="0"/>
              <a:t>Wat vond je leuk aan je stage?</a:t>
            </a:r>
          </a:p>
          <a:p>
            <a:pPr marL="342900" indent="-342900">
              <a:buFontTx/>
              <a:buChar char="-"/>
            </a:pPr>
            <a:r>
              <a:rPr lang="nl-NL" sz="2400" dirty="0"/>
              <a:t>Wat heeft je verrast tijdens je stage?</a:t>
            </a:r>
          </a:p>
          <a:p>
            <a:pPr marL="342900" indent="-342900">
              <a:buFontTx/>
              <a:buChar char="-"/>
            </a:pPr>
            <a:r>
              <a:rPr lang="nl-NL" sz="2400" dirty="0"/>
              <a:t>Wat is het meest bijgebleven van je stage?</a:t>
            </a:r>
          </a:p>
          <a:p>
            <a:pPr marL="342900" indent="-342900">
              <a:buFontTx/>
              <a:buChar char="-"/>
            </a:pPr>
            <a:r>
              <a:rPr lang="nl-NL" sz="2400" dirty="0"/>
              <a:t>Wat heb je allemaal geleerd tijdens je stage?</a:t>
            </a:r>
          </a:p>
        </p:txBody>
      </p:sp>
      <p:pic>
        <p:nvPicPr>
          <p:cNvPr id="5" name="Graphic 4" descr="Aspiratie met effen opvulling">
            <a:extLst>
              <a:ext uri="{FF2B5EF4-FFF2-40B4-BE49-F238E27FC236}">
                <a16:creationId xmlns:a16="http://schemas.microsoft.com/office/drawing/2014/main" id="{3ED68A32-B206-45ED-8496-62648DD0D2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16200" y="1680210"/>
            <a:ext cx="571500" cy="571500"/>
          </a:xfrm>
          <a:prstGeom prst="rect">
            <a:avLst/>
          </a:prstGeom>
        </p:spPr>
      </p:pic>
    </p:spTree>
    <p:extLst>
      <p:ext uri="{BB962C8B-B14F-4D97-AF65-F5344CB8AC3E}">
        <p14:creationId xmlns:p14="http://schemas.microsoft.com/office/powerpoint/2010/main" val="2074534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00C75F-F0E0-43A1-B9C0-AED5264D5FAD}"/>
              </a:ext>
            </a:extLst>
          </p:cNvPr>
          <p:cNvSpPr>
            <a:spLocks noGrp="1"/>
          </p:cNvSpPr>
          <p:nvPr>
            <p:ph type="title"/>
          </p:nvPr>
        </p:nvSpPr>
        <p:spPr/>
        <p:txBody>
          <a:bodyPr/>
          <a:lstStyle/>
          <a:p>
            <a:r>
              <a:rPr lang="nl-NL" dirty="0"/>
              <a:t>Bedank je stagebegeleider</a:t>
            </a:r>
          </a:p>
        </p:txBody>
      </p:sp>
      <p:sp>
        <p:nvSpPr>
          <p:cNvPr id="3" name="Tijdelijke aanduiding voor inhoud 2">
            <a:extLst>
              <a:ext uri="{FF2B5EF4-FFF2-40B4-BE49-F238E27FC236}">
                <a16:creationId xmlns:a16="http://schemas.microsoft.com/office/drawing/2014/main" id="{9110B8F0-77E6-4985-AEB5-B4A33598BCFC}"/>
              </a:ext>
            </a:extLst>
          </p:cNvPr>
          <p:cNvSpPr>
            <a:spLocks noGrp="1"/>
          </p:cNvSpPr>
          <p:nvPr>
            <p:ph idx="1"/>
          </p:nvPr>
        </p:nvSpPr>
        <p:spPr>
          <a:xfrm>
            <a:off x="1143000" y="1862191"/>
            <a:ext cx="9872871" cy="4571143"/>
          </a:xfrm>
        </p:spPr>
        <p:txBody>
          <a:bodyPr>
            <a:normAutofit/>
          </a:bodyPr>
          <a:lstStyle/>
          <a:p>
            <a:pPr marL="0" indent="0">
              <a:buNone/>
            </a:pPr>
            <a:r>
              <a:rPr lang="nl-NL" sz="2400" u="sng" dirty="0"/>
              <a:t>Individueel</a:t>
            </a:r>
          </a:p>
          <a:p>
            <a:pPr marL="0" indent="0">
              <a:buNone/>
            </a:pPr>
            <a:r>
              <a:rPr lang="nl-NL" sz="2400" u="sng" dirty="0"/>
              <a:t>Schrijf een bedankbrief/ of neem een video op met de volgende inhoud:</a:t>
            </a:r>
          </a:p>
          <a:p>
            <a:pPr marL="342900" indent="-342900">
              <a:buFontTx/>
              <a:buChar char="-"/>
            </a:pPr>
            <a:r>
              <a:rPr lang="nl-NL" sz="2400" dirty="0"/>
              <a:t>Aanhef (aan wie richt je de brief)</a:t>
            </a:r>
          </a:p>
          <a:p>
            <a:pPr marL="342900" indent="-342900">
              <a:buFontTx/>
              <a:buChar char="-"/>
            </a:pPr>
            <a:r>
              <a:rPr lang="nl-NL" sz="2400" dirty="0"/>
              <a:t>Inleiding (waarom je deze brief schrijft/ video opneemt)</a:t>
            </a:r>
          </a:p>
          <a:p>
            <a:pPr marL="342900" indent="-342900">
              <a:buFontTx/>
              <a:buChar char="-"/>
            </a:pPr>
            <a:r>
              <a:rPr lang="nl-NL" sz="2400" dirty="0"/>
              <a:t>Kern (je ervaringen tijdens je stage)</a:t>
            </a:r>
          </a:p>
          <a:p>
            <a:pPr marL="342900" indent="-342900">
              <a:buFontTx/>
              <a:buChar char="-"/>
            </a:pPr>
            <a:r>
              <a:rPr lang="nl-NL" sz="2400" dirty="0"/>
              <a:t>Afsluiting (je bedankt je stagebegeleider en laat eventueel weten nog eens langs te willen komen)</a:t>
            </a:r>
          </a:p>
        </p:txBody>
      </p:sp>
      <p:pic>
        <p:nvPicPr>
          <p:cNvPr id="5" name="Graphic 4" descr="Aspiratie met effen opvulling">
            <a:extLst>
              <a:ext uri="{FF2B5EF4-FFF2-40B4-BE49-F238E27FC236}">
                <a16:creationId xmlns:a16="http://schemas.microsoft.com/office/drawing/2014/main" id="{3ED68A32-B206-45ED-8496-62648DD0D2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16200" y="1680210"/>
            <a:ext cx="571500" cy="571500"/>
          </a:xfrm>
          <a:prstGeom prst="rect">
            <a:avLst/>
          </a:prstGeom>
        </p:spPr>
      </p:pic>
    </p:spTree>
    <p:extLst>
      <p:ext uri="{BB962C8B-B14F-4D97-AF65-F5344CB8AC3E}">
        <p14:creationId xmlns:p14="http://schemas.microsoft.com/office/powerpoint/2010/main" val="2860506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00C75F-F0E0-43A1-B9C0-AED5264D5FAD}"/>
              </a:ext>
            </a:extLst>
          </p:cNvPr>
          <p:cNvSpPr>
            <a:spLocks noGrp="1"/>
          </p:cNvSpPr>
          <p:nvPr>
            <p:ph type="title"/>
          </p:nvPr>
        </p:nvSpPr>
        <p:spPr/>
        <p:txBody>
          <a:bodyPr/>
          <a:lstStyle/>
          <a:p>
            <a:r>
              <a:rPr lang="nl-NL" dirty="0"/>
              <a:t>Bedank je stagebegeleider</a:t>
            </a:r>
          </a:p>
        </p:txBody>
      </p:sp>
      <p:sp>
        <p:nvSpPr>
          <p:cNvPr id="3" name="Tijdelijke aanduiding voor inhoud 2">
            <a:extLst>
              <a:ext uri="{FF2B5EF4-FFF2-40B4-BE49-F238E27FC236}">
                <a16:creationId xmlns:a16="http://schemas.microsoft.com/office/drawing/2014/main" id="{9110B8F0-77E6-4985-AEB5-B4A33598BCFC}"/>
              </a:ext>
            </a:extLst>
          </p:cNvPr>
          <p:cNvSpPr>
            <a:spLocks noGrp="1"/>
          </p:cNvSpPr>
          <p:nvPr>
            <p:ph idx="1"/>
          </p:nvPr>
        </p:nvSpPr>
        <p:spPr>
          <a:xfrm>
            <a:off x="1143000" y="1862191"/>
            <a:ext cx="9872871" cy="4571143"/>
          </a:xfrm>
        </p:spPr>
        <p:txBody>
          <a:bodyPr>
            <a:normAutofit/>
          </a:bodyPr>
          <a:lstStyle/>
          <a:p>
            <a:pPr marL="0" indent="0">
              <a:buNone/>
            </a:pPr>
            <a:r>
              <a:rPr lang="nl-NL" sz="2400" u="sng" dirty="0"/>
              <a:t>Tweetallen</a:t>
            </a:r>
          </a:p>
          <a:p>
            <a:pPr marL="0" indent="0">
              <a:buNone/>
            </a:pPr>
            <a:r>
              <a:rPr lang="nl-NL" sz="2400" u="sng" dirty="0"/>
              <a:t>Neem in tweetallen jullie brieven/ video’s door:</a:t>
            </a:r>
          </a:p>
          <a:p>
            <a:pPr marL="342900" indent="-342900">
              <a:buFontTx/>
              <a:buChar char="-"/>
            </a:pPr>
            <a:r>
              <a:rPr lang="nl-NL" sz="2400" dirty="0"/>
              <a:t>Lees om de beurt jullie brief voor/ of laat je video zien en geef elkaar feedback op tik- en taalfouten en op de inhoud</a:t>
            </a:r>
          </a:p>
          <a:p>
            <a:pPr marL="342900" indent="-342900">
              <a:buFontTx/>
              <a:buChar char="-"/>
            </a:pPr>
            <a:r>
              <a:rPr lang="nl-NL" sz="2400" dirty="0"/>
              <a:t>Verwerk beiden de feedback in je brief/ video</a:t>
            </a:r>
          </a:p>
          <a:p>
            <a:pPr marL="342900" indent="-342900">
              <a:buFontTx/>
              <a:buChar char="-"/>
            </a:pPr>
            <a:r>
              <a:rPr lang="nl-NL" sz="2400" dirty="0"/>
              <a:t>Verzend de brief/ video vanuit je eigen mailadres</a:t>
            </a:r>
          </a:p>
        </p:txBody>
      </p:sp>
      <p:pic>
        <p:nvPicPr>
          <p:cNvPr id="5" name="Graphic 4" descr="Aspiratie met effen opvulling">
            <a:extLst>
              <a:ext uri="{FF2B5EF4-FFF2-40B4-BE49-F238E27FC236}">
                <a16:creationId xmlns:a16="http://schemas.microsoft.com/office/drawing/2014/main" id="{3ED68A32-B206-45ED-8496-62648DD0D2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16200" y="1680210"/>
            <a:ext cx="571500" cy="571500"/>
          </a:xfrm>
          <a:prstGeom prst="rect">
            <a:avLst/>
          </a:prstGeom>
        </p:spPr>
      </p:pic>
      <p:pic>
        <p:nvPicPr>
          <p:cNvPr id="6" name="Graphic 5" descr="Aspiratie met effen opvulling">
            <a:extLst>
              <a:ext uri="{FF2B5EF4-FFF2-40B4-BE49-F238E27FC236}">
                <a16:creationId xmlns:a16="http://schemas.microsoft.com/office/drawing/2014/main" id="{D953FAE5-EE23-4FF8-A01B-82A91A4842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73400" y="1680210"/>
            <a:ext cx="571500" cy="571500"/>
          </a:xfrm>
          <a:prstGeom prst="rect">
            <a:avLst/>
          </a:prstGeom>
        </p:spPr>
      </p:pic>
    </p:spTree>
    <p:extLst>
      <p:ext uri="{BB962C8B-B14F-4D97-AF65-F5344CB8AC3E}">
        <p14:creationId xmlns:p14="http://schemas.microsoft.com/office/powerpoint/2010/main" val="384145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00C75F-F0E0-43A1-B9C0-AED5264D5FAD}"/>
              </a:ext>
            </a:extLst>
          </p:cNvPr>
          <p:cNvSpPr>
            <a:spLocks noGrp="1"/>
          </p:cNvSpPr>
          <p:nvPr>
            <p:ph type="title"/>
          </p:nvPr>
        </p:nvSpPr>
        <p:spPr/>
        <p:txBody>
          <a:bodyPr/>
          <a:lstStyle/>
          <a:p>
            <a:r>
              <a:rPr lang="nl-NL" dirty="0"/>
              <a:t>Bedank je stagebegeleider</a:t>
            </a:r>
          </a:p>
        </p:txBody>
      </p:sp>
      <p:sp>
        <p:nvSpPr>
          <p:cNvPr id="3" name="Tijdelijke aanduiding voor inhoud 2">
            <a:extLst>
              <a:ext uri="{FF2B5EF4-FFF2-40B4-BE49-F238E27FC236}">
                <a16:creationId xmlns:a16="http://schemas.microsoft.com/office/drawing/2014/main" id="{9110B8F0-77E6-4985-AEB5-B4A33598BCFC}"/>
              </a:ext>
            </a:extLst>
          </p:cNvPr>
          <p:cNvSpPr>
            <a:spLocks noGrp="1"/>
          </p:cNvSpPr>
          <p:nvPr>
            <p:ph idx="1"/>
          </p:nvPr>
        </p:nvSpPr>
        <p:spPr>
          <a:xfrm>
            <a:off x="1143000" y="1862191"/>
            <a:ext cx="9872871" cy="4571143"/>
          </a:xfrm>
        </p:spPr>
        <p:txBody>
          <a:bodyPr>
            <a:normAutofit/>
          </a:bodyPr>
          <a:lstStyle/>
          <a:p>
            <a:pPr marL="0" indent="0">
              <a:buNone/>
            </a:pPr>
            <a:r>
              <a:rPr lang="nl-NL" sz="2400" u="sng" dirty="0"/>
              <a:t>Klassikaal</a:t>
            </a:r>
          </a:p>
          <a:p>
            <a:pPr marL="0" indent="0">
              <a:buNone/>
            </a:pPr>
            <a:r>
              <a:rPr lang="nl-NL" sz="2400" u="sng" dirty="0"/>
              <a:t>Hoe kijk je er op terug?</a:t>
            </a:r>
          </a:p>
          <a:p>
            <a:pPr marL="342900" indent="-342900">
              <a:buFontTx/>
              <a:buChar char="-"/>
            </a:pPr>
            <a:r>
              <a:rPr lang="nl-NL" sz="2400" dirty="0"/>
              <a:t>Hoe vind je het om iemand te bedanken met een brief/ video?</a:t>
            </a:r>
          </a:p>
          <a:p>
            <a:pPr marL="342900" indent="-342900">
              <a:buFontTx/>
              <a:buChar char="-"/>
            </a:pPr>
            <a:r>
              <a:rPr lang="nl-NL" sz="2400" dirty="0"/>
              <a:t>Welke andere manieren zijn er om iemand te bedanken?</a:t>
            </a:r>
          </a:p>
          <a:p>
            <a:pPr marL="342900" indent="-342900">
              <a:buFontTx/>
              <a:buChar char="-"/>
            </a:pPr>
            <a:r>
              <a:rPr lang="nl-NL" sz="2400" dirty="0"/>
              <a:t>Hoe zou jij het ervaren om zelf een bedankbrief te krijgen?</a:t>
            </a:r>
          </a:p>
        </p:txBody>
      </p:sp>
      <p:pic>
        <p:nvPicPr>
          <p:cNvPr id="7" name="Graphic 6" descr="Groep mensen met effen opvulling">
            <a:extLst>
              <a:ext uri="{FF2B5EF4-FFF2-40B4-BE49-F238E27FC236}">
                <a16:creationId xmlns:a16="http://schemas.microsoft.com/office/drawing/2014/main" id="{127DAEB5-3FFC-4DAF-BD59-478E3532B5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78100" y="1528366"/>
            <a:ext cx="667649" cy="667649"/>
          </a:xfrm>
          <a:prstGeom prst="rect">
            <a:avLst/>
          </a:prstGeom>
        </p:spPr>
      </p:pic>
    </p:spTree>
    <p:extLst>
      <p:ext uri="{BB962C8B-B14F-4D97-AF65-F5344CB8AC3E}">
        <p14:creationId xmlns:p14="http://schemas.microsoft.com/office/powerpoint/2010/main" val="3174725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84" name="Rectangle 70">
            <a:extLst>
              <a:ext uri="{FF2B5EF4-FFF2-40B4-BE49-F238E27FC236}">
                <a16:creationId xmlns:a16="http://schemas.microsoft.com/office/drawing/2014/main" id="{E9E09B16-4874-4AF2-86A9-1E174C200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085" name="Rectangle 72">
            <a:extLst>
              <a:ext uri="{FF2B5EF4-FFF2-40B4-BE49-F238E27FC236}">
                <a16:creationId xmlns:a16="http://schemas.microsoft.com/office/drawing/2014/main" id="{35494F9B-D851-46F3-9164-479893CBE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24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Break! - Grand Casino Brussels">
            <a:extLst>
              <a:ext uri="{FF2B5EF4-FFF2-40B4-BE49-F238E27FC236}">
                <a16:creationId xmlns:a16="http://schemas.microsoft.com/office/drawing/2014/main" id="{1F1C0CB1-D23B-4FD9-9F9C-7D9BAA251C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932" r="1" b="8370"/>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
        <p:nvSpPr>
          <p:cNvPr id="3086" name="Rectangle 74">
            <a:extLst>
              <a:ext uri="{FF2B5EF4-FFF2-40B4-BE49-F238E27FC236}">
                <a16:creationId xmlns:a16="http://schemas.microsoft.com/office/drawing/2014/main" id="{AED3799A-1FC5-417A-8683-57447021F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7841452"/>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614168-1363-41D5-B64A-FC595DA39B7D}">
  <ds:schemaRefs>
    <ds:schemaRef ds:uri="34354c1b-6b8c-435b-ad50-990538c19557"/>
    <ds:schemaRef ds:uri="47a28104-336f-447d-946e-e305ac2bcd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D7DE6F1-65E5-4742-993C-166C160C650C}">
  <ds:schemaRefs>
    <ds:schemaRef ds:uri="34354c1b-6b8c-435b-ad50-990538c19557"/>
    <ds:schemaRef ds:uri="47a28104-336f-447d-946e-e305ac2bcd4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E0517EB-918A-4F91-B474-4547F2D83E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721</TotalTime>
  <Words>499</Words>
  <Application>Microsoft Office PowerPoint</Application>
  <PresentationFormat>Breedbeeld</PresentationFormat>
  <Paragraphs>51</Paragraphs>
  <Slides>13</Slides>
  <Notes>3</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13</vt:i4>
      </vt:variant>
    </vt:vector>
  </HeadingPairs>
  <TitlesOfParts>
    <vt:vector size="16" baseType="lpstr">
      <vt:lpstr>Calibri</vt:lpstr>
      <vt:lpstr>Corbel</vt:lpstr>
      <vt:lpstr>Basis</vt:lpstr>
      <vt:lpstr>Welkom!</vt:lpstr>
      <vt:lpstr>Voor vandaag:</vt:lpstr>
      <vt:lpstr>Hoe voel je je m.b.t. je laatste stageweek?</vt:lpstr>
      <vt:lpstr>Bedank je stagebegeleider</vt:lpstr>
      <vt:lpstr>Bedank je stagebegeleider</vt:lpstr>
      <vt:lpstr>Bedank je stagebegeleider</vt:lpstr>
      <vt:lpstr>Bedank je stagebegeleider</vt:lpstr>
      <vt:lpstr>Bedank je stagebegeleider</vt:lpstr>
      <vt:lpstr>PowerPoint-presentatie</vt:lpstr>
      <vt:lpstr>Infographic </vt:lpstr>
      <vt:lpstr>PowerPoint-presentatie</vt:lpstr>
      <vt:lpstr>Beoordeling stage door school</vt:lpstr>
      <vt:lpstr>Aan de slag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 in periode 3</dc:title>
  <dc:creator>Valerie van den Berg</dc:creator>
  <cp:lastModifiedBy>Valerie van den Berg</cp:lastModifiedBy>
  <cp:revision>5</cp:revision>
  <dcterms:created xsi:type="dcterms:W3CDTF">2021-01-25T15:25:20Z</dcterms:created>
  <dcterms:modified xsi:type="dcterms:W3CDTF">2021-04-19T07:42:43Z</dcterms:modified>
</cp:coreProperties>
</file>